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вещества и энергии в экосистеме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вещества и энергии объединяет живое и неживое в природе.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единая система живых организмов и окружающей среды, где происходит обмен веществ и энергии. Примером служат леса, озёра и луга.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биотическим компонентам относятся растения, животные, грибы и микроорганизмы, которые взаимодействуют друг с другом, создавая сеть пищевых связей.
</a:t>
            </a:r>
            <a:endParaRPr lang="en-US" sz="109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Абсолютически необходимые 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почва, вода, воздух и температура — это неживые части экосистемы, от которых зависит жизнедеятельность организмов и условия существования.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экосистемы определяется взаимозависимостью живых организмов и их среды, обеспечивая стабильность и саморазвитие экосистемы.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потоков энергии в природе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экосистему поступает от Солнца, которая является исходным источником жизни на Земле.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в основном зелёные растения и водоросли, преобразуют солнечную энергию в органические вещества в процессе фотосинтеза.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органические вещества служат пищей и энергией для консументов и редуцентов в экосистеме.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каждой передачей энергии значительная её часть теряется как тепло, снижая доступное количество для последующих звеньев.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энергии в трофических цепях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около 10% энергии передаётся на следующий уровень, что ограничивает длину пищевых цепей.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трофические уровни в экосистеме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производители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синтезируют органические соединения из неорганики, используя солнечный свет. Они составляют базу любых пищевых систем.
</a:t>
            </a:r>
            <a:endParaRPr lang="en-US" sz="842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 — 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питающиеся растениями, такие как кролики и коровы, получают энергию, преобразованную продуцентами.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второго порядка и выше —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например волки и орлы, питаются травоядными и регулируют численность видов, поддерживая баланс в экосистеме.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разложители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мёртвые остатки, возвращая минеральные вещества в почву и завершая биогеохимические циклы.
</a:t>
            </a:r>
            <a:endParaRPr lang="en-US" sz="84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циркуляции вещества в экосистемах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Биогенные элементы непрерывно переходят между живыми организмами и окружающей средой, обеспечивая обмен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азот, кислород и фосфор участвуют в циклических процессах, поддерживая жизнедеятельность всех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циклы уменьшают потери и позволяют экосистеме эффективно сохранять необходимые элементы.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повторно используется в экосистеме, что способствует устойчивости и стабильности 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фундаментальные отличия между потоками энергии и вещества в природе.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потоков энергии и вещества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расходуется, а вещества многократно возвращаются, обеспечивая устойчивость экосистем.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фундамент экосистемы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самостоятельно создают органические вещества из простых неорганических соединений при помощи солнечного света.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питание для всех остальных уровней, поддерживая энергетические и вещественные потоки экосистемы.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продуцентов невозможна жизнь, так как они являются основным источником энергии и вещества.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— консументы первого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питаются растениями и служат промежуточным звеном передачи энергии. Примеры включают оленей и зайцев.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их роль в экосистемах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— консументы высших порядков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травоядных и других хищников, регулируют численность и поддерживают экологическое равновесие в экосистеме.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роль в круговороте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включая грибы и бактерии, играют ключевую роль в разложении мёртвых организмов и остатков жизнедеятельности на простые неорганические вещества, доступные для повторного использования.
</a:t>
            </a:r>
            <a:endParaRPr lang="en-US" sz="819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возвращают минеральные элементы в почву и воду, завершая круговорот веществ и способствуя плодородию и стабильности экосистем, поддерживая жизнедеятельность других организмов.
</a:t>
            </a:r>
            <a:endParaRPr lang="en-US" sz="878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в экосистеме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экологии,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энергии от одного трофического уровня к следующему сохраняется около 10%, что ограничивает длину пищевых цепей и определяет структуру экосистемы.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передается следующему уровню, а остальная теряется в виде тепла и на поддержание жизнедеятельности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отображает резкое уменьшение общей энергии на каждом следующем уровне пищевой цепи, демонстрируя эффективность передачи энергии.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экосистемы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большая часть энергии теряется и только малая часть доступна верхним уровням, подчёркивая важность продуцентов.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 экосистемах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из атмосферы, преобразуя его в органические соединения для роста и развития.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Респирация и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выделяют углекислый газ обратно в атмосферу в процессе дыхания и при разложении органических остатков.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сжигание ископаемого топлива увеличивают концентрацию углекислого газа в атмосфере.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круговорота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влияют на повышение темпов круговорота углерода, что способствует изменению климата.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экосистемах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происходит с поверхности рек, озёр, почвы и листьев растений (транспирация). Эти процессы превращают воду в пар, который поднимается в атмосферу.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водяной пар конденсируется, образуя облака, и возвращается на землю в виде осадков, что обеспечивает непрерывное поддержание водного баланса в экосистеме.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потоки вещества и энергии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производство и сельское хозяйство изменяют природные циклы, приводя к загрязнению и уменьшению ресурсов экосистемы.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биоразнообразие и нарушает работу трофических связей, ухудшая устойчивость природных 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влияет на качество воды и почвы, нарушая обмен веществ и энергии между организмами и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 с различными потоками энергии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обладают высокой биопродуктивностью и сложными пищевыми цепями с длительными трофическими последовательностями.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системы характеризуются более короткими цепями и быстрым обменом веществ, что обеспечивает высокую динамичность экосистемы.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имеют ограниченный поток энергии из-за дефицита воды и низкой растительности, что сильно ограничивает биологическую продуктивность.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экосистемы сочетают умеренную продуктивность с разнообразием видов, балансируя между лесными и пустынными условиями.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Сбалансированные потоки вещества и энергии поддерживают равновесие в экосистемах, способствуя сохранению разнообразия видов и их устойчивому развитию.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сбалансированных потоков для стабильности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 приводит к сокращению численности организмов, деградации среды и может вызвать исчезновение целых природных сообществ.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потоков для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вещества и энергии — фундамент экосистем. Их гармоничное функционирование обеспечивает жизнеспособность природы и поддержание биосферы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2026-05-08T04:17:26Z</dcterms:created>
  <dcterms:modified xsi:type="dcterms:W3CDTF">2026-05-08T04:17:26Z</dcterms:modified>
</cp:coreProperties>
</file>