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рассказ учит читать, понимать и писать по-английски связно.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Story в английском языке: как устроен связный рассказ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237" y="720000"/>
            <a:ext cx="3609375" cy="360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story на английском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Story встречается в учебниках и на экзаменах, а ещё помогает уверенно использовать Past Simple, Past Continuous, Past Perfect и слова-связки в собственных текстах.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story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55850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всегда начинается с того, кто действует. Это может быть один персонаж или группа героев, через которых читатель понимает, кому принадлежит главный опыт.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59825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 время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Setting показывает, где и когда происходят события. Чёткое указание места, времени суток или сезона помогает сразу представить сцену и настроиться на рассказ.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63800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Plot отвечает на вопрос, что произошло. Обычно это одно заметное событие или цепочка связанных действий, которые двигают историю вперёд и удерживают внимание читателя.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67775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Conflict создаёт напряжение и делает текст интересным. Именно трудность, препятствие или выбор заставляют героя действовать, меняться и искать решение.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171760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Ending завершает историю и показывает результат. Хороший финал не просто заканчивает текст, а помогает понять, чему учит рассказ и почему он запоминается.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и goal: кто действует в истории
</a:t>
            </a:r>
            <a:endParaRPr lang="en-US" sz="2420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главного персонажа почти всегда есть конкретная задача: найти вещь, помочь другу, принять решение или преодолеть страх. Именно цель задаёт движение всему сюжету.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через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характере героя лучше всего говорят поступки. Если он помогает, спорит, рискует или отступает, читатель понимает его сильные и слабые стороны без длинных объяснений.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0993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Реплики и реакции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персонажа и его реакция на трудности раскрывают личность не хуже описания. Короткие фразы, удивление, сомнение или решительность делают образ более живым.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230993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образ пути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карта, дверь или развилка хорошо подходят к этой теме, потому что цель героя направляет историю, как маршрут направляет человека к нужной точке.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сюжета в story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частей школьного рассказа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525064"/>
            <a:ext cx="657000" cy="52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2870" y="1451264"/>
            <a:ext cx="5890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525064"/>
            <a:ext cx="657000" cy="52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Conflict как основа интереса в тексте
</a:t>
            </a:r>
            <a:endParaRPr lang="en-US" sz="2528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 человеком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спорит, соперничает или сталкивается с чьим-то непониманием. Такой конфликт сразу задаёт напряжение и помогает увидеть, как персонаж ведёт себя под давлением.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 обстоятельствами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проблема возникает из-за неожиданной ситуации: опоздания, потери, ошибки или неудачи. В этом случае важно не только событие, но и то, как герой ищет выход.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 природой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Дождь, метель, темнота или сильный ветер могут стать препятствием для действий героя. Природа в story часто усиливает чувство опасности и делает события более напряжёнными.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может сомневаться, бояться или выбирать между двумя решениями. Такой конфликт показывает его мысли и помогает понять, почему он меняется к концу истории.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встречается в учебных story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внимание сосредоточено на героях и проблеме, а фон занимает меньше места и работает на сюжет.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показывает, что учебная story строится вокруг действия и конфликта, а не вокруг длинного описания.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обобщённая схема анализа story для 9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Setting: место, время и атмосфера рассказа
</a:t>
            </a:r>
            <a:endParaRPr lang="en-US" sz="228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Setting помогает сразу понять, в каком пространстве разворачивается история: в школе, дома, в лесу или на улице. Место меняет впечатление от одного и того же события.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случилось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суток, сезон и исторический период создают основу для восприятия сюжета. Утро, вечер, зима или прошлое делают ситуацию точнее и помогают читателю представить её.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сцены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строится через свет, погоду, звуки и цветовые детали. Тёмный коридор, тихий двор или шумный класс создают разное эмоциональное впечатление.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вокруг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Небольшие, но точные подробности делают story живой: скрип двери, мокрый асфальт, жёлтый свет, пустая скамейка. Такие детали помогают запомнить сцену и почувствовать её.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3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stories и их характерные признаки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жанр story меняется в зависимости от темы, мира и типа конфликта.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определяется тем, какой мир и какой конфликт нужны автору: захватывающий, загадочный, волшебный или жизненный.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жанра story для школьного курса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306725" y="14694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characters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двигают сюжет, принимают решения и меняются по ходу истории. Именно их выбор чаще всего приводит к развязке и показывает главную идею рассказа.
</a:t>
            </a:r>
            <a:endParaRPr lang="en-US" sz="1198" dirty="0"/>
          </a:p>
        </p:txBody>
      </p:sp>
      <p:sp>
        <p:nvSpPr>
          <p:cNvPr id="9" name="Text 2"/>
          <p:cNvSpPr txBox="1"/>
          <p:nvPr/>
        </p:nvSpPr>
        <p:spPr>
          <a:xfrm>
            <a:off x="2128184" y="24875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characters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персонажи помогают раскрыть конфликт, дают совет, поддерживают героя или мешают ему. Даже короткая реплика может многое сказать об их роли в сюжете.
</a:t>
            </a:r>
            <a:endParaRPr lang="en-US" sz="1198" dirty="0"/>
          </a:p>
        </p:txBody>
      </p:sp>
      <p:sp>
        <p:nvSpPr>
          <p:cNvPr id="10" name="Text 3"/>
          <p:cNvSpPr txBox="1"/>
          <p:nvPr/>
        </p:nvSpPr>
        <p:spPr>
          <a:xfrm>
            <a:off x="2904155" y="35056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Эпизодические characters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появляются один раз, но могут принести важную новость, реакцию или деталь. В story полезно замечать, что характер раскрывается через действия, а не только через описание.
</a:t>
            </a:r>
            <a:endParaRPr lang="en-US" sz="1198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Characters: главные, второстепенные и эпизодические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рассказа и их объём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текста отводится развитию действия: именно там нарастают события, напряжение и ожидание развязки.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показывает, что story строится вокруг развития сюжета, а не вокруг длинного вступления.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структуры story; иллюстративные доли для презентации.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Слова-связки и порядок событий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54927" y="1950038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и then помогают сразу выстроить первый шаг сюжета. Они задают читателю маршрут и показывают, с какого события начинается рассказ.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502996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эпизод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that и meanwhile соединяют действия, которые идут одно за другим или происходят одновременно. Благодаря им текст звучит естественно и не превращается в список фраз.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651040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Внезапный поворот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Suddenly добавляет ощущение неожиданности, а because, so и however объясняют причины, последствия и контраст. Так читатель понимает, почему события развиваются именно так.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799097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Finally помогает аккуратно подвести итог и показать, чем закончилась история. Последняя связка делает финал ясным и помогает не потерять главную мысль.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написать story по шагам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над коротким рассказом на английском языке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story
</a:t>
            </a:r>
            <a:endParaRPr lang="en-US" sz="3237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9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 последовательных событий и завершённых фактов. Он помогает рассказать, что произошло сначала, потом и в конце, без лишних объяснений.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1727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действие в процессе и создаёт фон для другого события. Особенно полезен, когда нужно описать, что герой делал в конкретный момент.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8003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 косвенная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передаёт слова персонажа точно, а косвенная делает пересказ короче. Вместе они оживляют текст и помогают показать реакцию героев.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9865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для более раннего действия, которое случилось до другого события в прошлом. Он помогает избежать путаницы в хронологии и уточняет порядок.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story сильной и запоминающейся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признаки работают одинаково: сюжет, конфликт и финал особенно влияют на впечатление, а детали поддерживают атмосферу.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оказываются конфликт и сильный финал: они удерживают внимание и делают историю завершённой.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критериев удачного story; оценка носит иллюстративный характер.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Story в реальной учебной и повседневной речи
</a:t>
            </a:r>
            <a:endParaRPr lang="en-US" sz="2102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 сообщения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история помогает ясно объяснить, что произошло, без длинных перечислений. В письме или сообщении она делает рассказ живым и удобным для чтения.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59775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story помогает отвечать связно и по порядку. Ученику легче говорить, если он знает, с чего начать, что произошло потом и чем всё закончилось.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63750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блоги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блоге короткий рассказ о школьном дне, поездке или встрече выглядит естественно. Читателю проще понять опыт автора, когда события поданы последовательно.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67725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и пересказы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новость или пересказ события строится как мини-история. Начало, развитие и итог помогают быстро уловить смысл и главную информацию.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171710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строить story полезно в обычном разговоре дома, в школе и на прогулке. Оно помогает говорить точнее, увереннее и понятнее для собеседника.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050721"/>
            <a:ext cx="4231200" cy="16862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оценки story в 9 классе
</a:t>
            </a:r>
            <a:endParaRPr lang="en-US" sz="2791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на что обращают внимание при проверке рассказа: от структуры до интереса и языковой точности.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story сочетает полную структуру, грамотные формы, связный порядок событий и достаточно яркую подачу.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критерии оценки письменного рассказа в 9 классе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одни истории лучше запоминаются
</a:t>
            </a:r>
            <a:endParaRPr lang="en-US" sz="3034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звонок
</a:t>
            </a:r>
            <a:pPr algn="l" indent="0" marL="0">
              <a:lnSpc>
                <a:spcPct val="100000"/>
              </a:lnSpc>
              <a:buNone/>
            </a:pPr>
            <a:r>
              <a:rPr lang="en-US" sz="15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понедельник телефон в тетради зазвонил на весь класс, хотя он должен был лежать выключенным. Мальчик покраснел, а потом понял, что в чехле остался старый будильник. Одно смешное мгновение сразу превратило обычный день в историю, которую легко пересказать.
</a:t>
            </a:r>
            <a:endParaRPr lang="en-US" sz="1552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 к смелости
</a:t>
            </a:r>
            <a:pPr algn="l" indent="0" marL="0">
              <a:lnSpc>
                <a:spcPct val="100000"/>
              </a:lnSpc>
              <a:buNone/>
            </a:pPr>
            <a:r>
              <a:rPr lang="en-US" sz="16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долго стояла у двери спортивного зала и не решалась войти. Ей казалось, что все посмотрят только на неё, но подруга тихо сказала: «Я пойду с тобой». После этого шаг за шагом страх стал меньше, а обычный коридор запомнился как место важного выбора.
</a:t>
            </a:r>
            <a:endParaRPr lang="en-US" sz="162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story от идеи до финала
</a:t>
            </a:r>
            <a:endParaRPr lang="en-US" sz="2696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работы над коротким рассказом: от наблюдения до редактирования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6275" y="1306500"/>
            <a:ext cx="74514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Story помогает говорить и писать увереннее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story соединяет понятный сюжет, точный язык и логичный финал. Когда ученик умеет строить рассказ по порядку, ему легче читать, писать и выражать мысли на английском.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2026-05-31T11:39:43Z</dcterms:created>
  <dcterms:modified xsi:type="dcterms:W3CDTF">2026-05-31T11:39:43Z</dcterms:modified>
</cp:coreProperties>
</file>