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человека: строение, функции и развитие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половая система и почему это важно в подростковом возрасте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строение половой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 человек продолжает род, почему в подростковом возрасте меняется тело и самочувствие, а также как беречь репродуктивное здоровье и нормально относиться к возрастным изменениям.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половая система: основные органы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яичках образуются сперматозоиды и вырабатывается тестостерон — гормон, который влияет на развитие мужского организма и появление вторичных половых признаков в подростковом возрасте.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придатках яичек сперматозоиды дозревают и приобретают способность к движению. Это важный этап перед их дальнейшим продвижением по половым путям.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семявыносящим протокам сперматозоиды перемещаются дальше к выходу из организма. Здесь они входят в состав семенной жидкости и становятся частью процесса размножения.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Семявыносящие протоки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служит конечным путём выведения семенной жидкости наружу. Через неё половая система соединяется с внешней средой во время семяизвержения.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пузырьки и предстательная железа образуют жидкую часть семенной жидкости. Она питает сперматозоиды, помогает им двигаться и создаёт условия для их сохранения.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Добавочные железы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половая система: основные органы
</a:t>
            </a:r>
            <a:endParaRPr lang="en-US" sz="2924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яичниках образуются яйцеклетки и вырабатываются эстрогены и прогестерон. Эти гормоны регулируют развитие женского организма и работу репродуктивной системы.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подхватывают яйцеклетку после овуляции и проводят её к матке. Именно здесь чаще всего происходит оплодотворение, если встречаются половые клетки.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имеет мощные мышечные стенки и слизистую оболочку, готовую к прикреплению зародыша. В ней развивается будущий ребёнок до момента рождения.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 соединяет внутренние половые органы с внешней средой, участвует в менструации и служит родовым путём при рождении ребёнка.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54832"/>
            <a:ext cx="4225529" cy="20071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мужской и женской половой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и общие черты двух половых систем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различаются строением и гормонами, но работают согласованно и обеспечивают размножение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9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и яйцеклетка несут по половине наследственной информации. При слиянии двух клеток образуется зигота — первая клетка нового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содержит каждая половая клетка человека, поэтому при их соединении восстанавливается полный набор наследственной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половое созревание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пубертата появляются постепенно и по-разному у каждого подростка. Возрастные ориентиры служат примерными рамками, а не строгим правилом.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девочек пубертат обычно начинается раньше, но у здоровых подростков сроки могут заметно различаться.
</a:t>
            </a:r>
            <a:endParaRPr lang="en-US" sz="136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возрастные ориентиры пубертата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менструальный цикл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менструального цикла и возможного оплодотворения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 их роль в организме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участвуют в созревании половых органов и помогают организму перейти к взрослому состоянию в подростковом возрасте.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признаки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их действием меняется фигура, появляется оволосение, у мальчиков становится ниже голос, а у девочек начинается развитие груди.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влияют не только на репродуктивную систему, но и на общее самочувствие, настроение, рост и развитие многих органов.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количества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вырабатываются в очень небольших дозах, но даже такие количества вызывают заметные изменения во всём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начало развития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чаще всего происходит в маточной трубе, когда сперматозоид соединяется с яйцеклеткой. С этого момента начинается развитие нового организма.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клеток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прикрепления к стенке матки зародыш получает условия для дальнейшего роста. С этого этапа начинается внутриутробное развитие будущего ребёнка.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зародыш продвигается по маточной трубе в матку. Там его встречает подготовленная слизистая оболочка, пригодная для прикрепления.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матке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половых клеток возникает зигота. Она содержит полный набор наследственной информации и сразу начинает многократно делиться.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и развитие плода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беременности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беременность длится в среднем около 40 недель, то есть примерно 9 месяцев. За это время из одной клетки постепенно формируется ребёнок, готовый к рождению.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 матке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создаёт для развивающегося организма безопасную среду. Её стенки защищают плод до рождения и позволяют ему расти в течение всего внутриутробного периода.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органов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беременности клетки активно делятся, образуются ткани и органы, а затем они усложняются. Тело плода увеличивается в размерах, а его масса постепенно возрастает.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дыхание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получает кислород и питательные вещества через плаценту и пуповину. Эти же структуры помогают удалять продукты обмена, поддерживая развитие будущего ребёнка.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 созревания до рождения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зрелость половой системы приводит к появлению новой жизни и длительному внутриутробному развитию.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продолжительный этап — развитие плода; оно начинается после имплантации и завершается родами.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класс; обобщение по теме репродукции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03077"/>
            <a:ext cx="4314825" cy="17068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возрастные изменения в подростковом возрасте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изменения считаются обычными в период пубертата у девочек и мальчиков, и подчёркивает их индивидуальные сроки.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затрагивают и внешний вид, и работу организма, а их последовательность и темп у подростков могут заметно различаться.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класс; возрастные нормы пубертата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97914" y="2687716"/>
            <a:ext cx="255920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поддерживать гигиену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душ, чистое бельё и своевременная смена одежды после спорта помогают уменьшить раздражение кожи и поддерживать ощущение свежести в течение дня.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кожей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кожа часто становится более чувствительной и жирной. Мягкое очищение и подходящие средства помогают снизить появление высыпаний и дискомфорта.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важно уделять волосам, ногтям и чистоте интимной зоны. Аккуратный уход снижает риск неприятных ощущений и помогает чувствовать себя увереннее.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сон, движение и привычка замечать изменения в самочувствии поддерживают общее здоровье. Эти простые действия помогают организму легче справляться с периодом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медицинские нормы и осмотр врача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или очень сильная боль не должна считаться нормой. Если она мешает учёбе, отдыху или движению, важно рассказать взрослым и обратиться к врачу.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или слишком позднее начало полового созревания требует оценки специалиста. Врач поможет понять, является ли это индивидуальной особенностью или признаком нарушения.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развития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выделения, травмы, резкое ухудшение самочувствия или другие непривычные изменения нуждаются в внимании. Самолечение в таких случаях может только задержать помощь.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симптомы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не молчать о тревожных признаках и доверять родителям, школьному медработнику или врачу. Своевременная консультация помогает избежать осложнений и лишнего волнения.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половых клеток к новому организму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передаётся от родителей к ребёнку через половые клетки и зиготу.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органы и как они работают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 — основная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половых органов расположено внутри тела, поэтому их не видно снаружи. У мальчиков это яички, протоки и железы, у девочек — яичники, маточные трубы, матка и влагалище. Именно здесь происходит образование и продвижение половых клеток.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 — защита и контакт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половые органы находятся снаружи и помогают защищать внутренние структуры. Они также обеспечивают связь организма с внешней средой и важны для нормального функционирования всей системы.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изменения в пубертате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влияет не только на внешний вид, но и на настроение, самочувствие и работу разных систем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изменения роста и внешности, но темп и выраженность признаков у подростков всегда индивидуальны.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класс; обобщение возрастных признаков пубертата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системы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человека возможно благодаря совместной работе мужской и женской половой систем. Каждая из них выполняет свои задачи, но вместе они обеспечивают продолжение 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образуют сперматозоиды, а яичники — яйцеклетки. Эти клетки несут наследственную информацию и участвуют в появлении нового организма.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изменения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начинается в подростковом возрасте и связано с действием гормонов. Именно они запускают рост, развитие органов и появление вторичных половых признаков.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рождению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Менструальный цикл, оплодотворение и беременность образуют последовательную цепочку событий. Если всё проходит успешно, в итоге развивается и рождается ребёнок.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 — основа продолжения жизни
</a:t>
            </a:r>
            <a:endParaRPr lang="en-US" sz="2748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человека обеспечивает размножение, наследственность и развитие нового организма. Понимание её строения, работы гормонов и правил гигиены помогает бережно относиться к своему здоровью.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2026-06-01T12:14:13Z</dcterms:created>
  <dcterms:modified xsi:type="dcterms:W3CDTF">2026-06-01T12:14:13Z</dcterms:modified>
</cp:coreProperties>
</file>