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Шуман: композитор немецкого романтизма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поэзия и судьба романтического художника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в литературе и искусстве XIX века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поставил в центр чувства, воображение и свободу творчества. В искусстве этого времени особенно важны мечта, одиночество, внутренний мир человека и интерес к национальной культуре. Музыка Шумана звучит как продолжение этих идей.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первые литературные интересы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Шуман родился 8 июня 1810 года в Цвиккау в семье книготорговца и издателя. Дом, полный книг, рано приучил его к чтению и внимательному отношению к слову.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сильное впечатление на него произвели Шиллер и Гёте. Из литературы Шуман вынес любовь к ярким образам, характерным героям и названиям, которые сразу задают настроение произведению.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детства он чувствовал, что музыка и слово могут дополнять друг друга. Поэтому в его ранних замыслах почти одновременно возникали звуки, поэтические сюжеты и художественные образы.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права к музыке: выбор жизненного пути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Лейпциге и Гейдельберге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желанию семьи Шуман изучал право, но всё больше тяготел к музыке и фортепиано.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22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Травма руки и новый путь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руки не позволило продолжить карьеру пианиста и направило Шумана к сочинению и критике.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09025" y="2750633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у Фридриха Вика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с известным педагогом укрепили его мечту стать виртуозом и выступать на сцене.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Клара Вик и семейно-творческий союз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двух талантов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Клара Вик стала женой Шумана в 1840 году и уже тогда была знаменитой пианисткой Европы. Их брак объединил яркое исполнительское мастерство и композиторский дар, что делало их пару особенно заметной в музыкальном мире XIX века.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звучала со сцены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Клара часто исполняла произведения мужа на концертах и помогала им становиться известными. Благодаря её таланту музыка Шумана доходила до широкой публики не только как ноты, но и как живое сценическое впечатление.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Романтическая история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Шуманов воспринималась современниками как часть культуры романтизма. В ней были и любовь, и искусство, и постоянная поддержка друг друга, а сама семейная биография стала почти литературным сюжетом.
</a:t>
            </a:r>
            <a:endParaRPr lang="en-US" sz="12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0950" y="1259770"/>
            <a:ext cx="311100" cy="276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9783" y="1249087"/>
            <a:ext cx="260662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0950" y="2985522"/>
            <a:ext cx="311100" cy="248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54564" y="2971695"/>
            <a:ext cx="311100" cy="2765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образы в музыке Шумана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Эвсебий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связан с мечтательностью, мягкостью и внутренней сосредоточенностью. Он помогает увидеть в музыке Шумана тихую, задумчивую сторону личности.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Флорестан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Флорестан воплощает порыв, энергию и резкие эмоциональные всплески. Через него Шуман показывает стремительность чувств и характер романтического героя.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Давидсбюндлер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Давидсбюндлер — вымышленное братство художников, которые защищают подлинное искусство. Этот образ подчёркивает борьбу Шумана с безвкусицей и пустой виртуозностью.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 литературный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маски и образы делают произведения Шумана похожими на роман или повесть. В них слышны разные голоса, столкновение характеров и движение сюжета.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1840 год — «год песен»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Шуман особенно тесно работал со стихами и создал несколько знаменитых вокальных циклов.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подъём показывает, что 1840 год стал для Шумана главным этапом в песенном жанре.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творчестве Роберта Шумана; 1840 год — около 140 песен.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Фортепианные циклы как литературные миниатюры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«Карнавал», «Крейслериана» и «Детские сцены» состоят из коротких пьес, которые можно сравнить с отдельными эпизодами книги. Каждая миниатюра передаёт своё настроение и не похожа на соседнюю.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Шуман любит контрасты: рядом могут стоять шутка, тревога, мечта и тихая лирика. Благодаря этому цикл звучит как история, где у каждого фрагмента есть собственный характер.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пьесы небольшие, весь цикл воспринимается как единое художественное целое. Так фортепианная музыка у Шумана становится похожей на лирическую повесть без слов.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музыки Шумана с поэзией и прозой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Шуман обращался к стихам и прозе Гейне, Жана Поля, Гофмана и других писателей-романтиков. Литературный источник помогал ему находить точное настроение, образ и название для музыкального произведения.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музыка часто развивается как смена сцен и эмоциональных реплик: один эпизод уступает место другому, словно в рассказе или драматическом тексте. Поэтому творчество Шумана особенно интересно на уроках литературы.
</a:t>
            </a:r>
            <a:endParaRPr lang="en-US" sz="10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749423"/>
            <a:ext cx="4865100" cy="19675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жанры в наследии Шумана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в каких жанрах Шуман раскрылся особенно ярко и что объединяет его лучшие произведения.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у Шумана звучат лирические и психологически тонкие формы, особенно фортепианные циклы и песни.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Роберта Шумана и общепринятая классификация его жанров
</a:t>
            </a:r>
            <a:endParaRPr lang="en-US" sz="8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симфонии Шумана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симфония, «Весенняя», звучит как пробуждение природы и надежды: в ней слышны подъём, светлая энергия и романтическое ожидание обновления.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симфонии Шуман передаёт внутреннюю борьбу и напряжение, показывая, как в музыке могут сталкиваться тревога, сопротивление и стремление к свету.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симфония получила название «Рейнская» и связана с впечатлениями от Рейна: её отличают торжественность, широкое дыхание и образ величественного движения.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симфония объединяет части в цельное музыкальное повествование, где темы возвращаются и преобразуются, создавая ощущение единого романтического замысла.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75" y="1238150"/>
            <a:ext cx="312600" cy="31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7675" y="1238150"/>
            <a:ext cx="312600" cy="312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3675" y="3015520"/>
            <a:ext cx="355200" cy="2841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7212" y="3001300"/>
            <a:ext cx="273525" cy="312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 и струнные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Фортепианном квинтете ми-бемоль мажор фортепиано не солирует отдельно, а спорит и беседует со струнными, создавая живой драматический разговор.
</a:t>
            </a:r>
            <a:endParaRPr lang="en-US" sz="1337" dirty="0"/>
          </a:p>
        </p:txBody>
      </p:sp>
      <p:sp>
        <p:nvSpPr>
          <p:cNvPr id="13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выразительность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Камерные произведения Шумана ценят за тонкость чувств: в них слышны нежность, тревога и внезапные вспышки энергии, словно в личном дневнике без слов.
</a:t>
            </a:r>
            <a:endParaRPr lang="en-US" sz="1337" dirty="0"/>
          </a:p>
        </p:txBody>
      </p:sp>
      <p:sp>
        <p:nvSpPr>
          <p:cNvPr id="14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диалог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Трио и квартеты построены так, что каждый инструмент получает собственный голос. Благодаря этому музыка напоминает беседу нескольких характеров и эмоций.
</a:t>
            </a:r>
            <a:endParaRPr lang="en-US" sz="1337" dirty="0"/>
          </a:p>
        </p:txBody>
      </p:sp>
      <p:sp>
        <p:nvSpPr>
          <p:cNvPr id="15" name="Text 4"/>
          <p:cNvSpPr txBox="1"/>
          <p:nvPr/>
        </p:nvSpPr>
        <p:spPr>
          <a:xfrm>
            <a:off x="5297875" y="3001297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Шуман соединял камерную форму с внутренним напряжением. Даже в небольшом составе его музыка звучит насыщенно, динамично и по-романтически вдохновенно.
</a:t>
            </a:r>
            <a:endParaRPr lang="en-US" sz="1337" dirty="0"/>
          </a:p>
        </p:txBody>
      </p:sp>
      <p:sp>
        <p:nvSpPr>
          <p:cNvPr id="16" name="Text 5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Камерная музыка и диалог инструментов
</a:t>
            </a:r>
            <a:endParaRPr lang="en-US" sz="20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произведение Шумана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литературного впечатления или личного чувства к завершённому музыкальному произведению и его исполнению в культуре XIX века.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1834 году Шуман стал одним из создателей журнала Neue Zeitschrift für Musik, где обсуждал новые сочинения, идеи искусства и задачи музыканта в современном обществе.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своих статьях он защищал талантливых молодых композиторов, отвергал пустую внешнюю виртуозность и напоминал, что музыка должна не только удивлять, но и говорить о чувствах.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тексты Шумана влияли на вкусы читателей и музыкантов Германии, поэтому его имя стало важным не только в истории композиции, но и в музыкальной журналистике.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Neue Zeitschrift für Musik и роль критика
</a:t>
            </a:r>
            <a:endParaRPr lang="en-US" sz="22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годы и ухудшение здоровья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1850 года Шуман всё реже создавал крупные произведения, а состояние здоровья постепенно ухудшалось; в 1854 году кризис стал особенно тяжёлым.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заметный спад после 1850 года и почти полное прекращение работы к концу жизни, что связано с тяжёлой болезнью.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данные о Роберте Шумане; 1850–1856 годы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Клара Шуман и сохранение наследия композитора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болезни Роберта Клара Шуман продолжала исполнять его музыку в разных странах Европы. Благодаря её концертам слушатели лучше узнавали его сочинения и воспринимали их как значимую часть романтической культуры.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бережно хранила рукописи и память о муже, поэтому его наследие не исчезло после смерти композитора. Их история показывает, как личная верность может помочь искусству пережить время.
</a:t>
            </a:r>
            <a:endParaRPr lang="en-US" sz="10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музыкального языка Шумана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369074" y="1141075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Шумана особенно важен лиризм: его музыка звучит как признание, передающее тонкие чувства, мечтательность и мягкую внутреннюю интонацию.
</a:t>
            </a:r>
            <a:endParaRPr lang="en-US" sz="986" dirty="0"/>
          </a:p>
        </p:txBody>
      </p:sp>
      <p:sp>
        <p:nvSpPr>
          <p:cNvPr id="8" name="Text 3"/>
          <p:cNvSpPr txBox="1"/>
          <p:nvPr/>
        </p:nvSpPr>
        <p:spPr>
          <a:xfrm>
            <a:off x="369074" y="2136541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свойственны резкие смены настроения: спокойная мелодия может внезапно смениться тревогой, порывом или радостным подъёмом, как в живом разговоре души.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377582" y="3131994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сочинениях заметны сложные ритмы и тонкая гармония, которые делают музыку подвижной, необычной и очень выразительной на слух.
</a:t>
            </a:r>
            <a:endParaRPr lang="en-US" sz="986" dirty="0"/>
          </a:p>
        </p:txBody>
      </p:sp>
      <p:sp>
        <p:nvSpPr>
          <p:cNvPr id="10" name="Text 5"/>
          <p:cNvSpPr txBox="1"/>
          <p:nvPr/>
        </p:nvSpPr>
        <p:spPr>
          <a:xfrm>
            <a:off x="377582" y="4127473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Шуман словно позволяет музыке «говорить» о человеке: его произведения передают мысли, сомнения и переживания героя, поэтому они близки романтической литературе.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616976"/>
            <a:ext cx="4405200" cy="209894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и годы создания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наиболее известные произведения Шумана, их даты и жанры.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сочинения Шумана приходятся на 1830–1840-е годы, когда он особенно ярко раскрыл себя в фортепианной, вокальной и камерной музыке.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Роберта Шумана, указанные в программе и хронологии его творчества
</a:t>
            </a:r>
            <a:endParaRPr lang="en-US" sz="8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0950" y="1273597"/>
            <a:ext cx="311100" cy="248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1164" y="1249087"/>
            <a:ext cx="297900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96168" y="2961012"/>
            <a:ext cx="260662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54564" y="2971695"/>
            <a:ext cx="311100" cy="2765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Шумана на последующую культуру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Вдохновение для композиторов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Шуман повлиял на Иоганнеса Брамса, Эдварда Грига, Густава Малера и других авторов, которые ценили в нём глубину чувства и музыкальную поэтичность.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тип фортепианного цикла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миниатюры показали, что небольшие пьесы могут образовывать цельный художественный мир. Этот приём стал важным для последующих композиторов-романтиков.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культуре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Шумана и сегодня звучит в концертных залах и учебных классах, помогая знакомиться с романтизмом не только в музыке, но и в литературе.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романтического художника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Шумана стала символом художника, который соединяет творчество, чувства и внутреннюю борьбу. Поэтому его фигура остаётся значимой для понимания эпохи.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Шуман: музыка, похожая на литературу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Шуман помогает увидеть, как стихи, образы и чувства превращаются в музыку. Его творчество делает романтизм понятным: оно говорит о душе человека, мечте, любви и внутреннем мире.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2026-05-23T04:28:49Z</dcterms:created>
  <dcterms:modified xsi:type="dcterms:W3CDTF">2026-05-23T04:28:49Z</dcterms:modified>
</cp:coreProperties>
</file>