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экономическая интеграция: как страны объединяют рынки
</a:t>
            </a:r>
            <a:endParaRPr lang="en-US" sz="2095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государства объединяют рынки ради роста торговли и развития?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интеграция стала важной в современном мире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торговля между странами быстро выросла, а новые правила и транспортные связи сделали экономики тесно взаимозависимыми. Интеграция стала способом не отставать от глобальных изменений и укреплять позиции на мировом рынке.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экономической интеграции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свободной торговли убирает внутренние пошлины между участниками, но каждая страна сохраняет собственную внешнеторговую политику по отношению к третьим государствам.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рынок расширяет свободу перемещения не только товаров и услуг, но также капитала и рабочей силы, создавая более единое экономическое пространство.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Таможенный союз идет дальше: помимо свободной торговли внутри объединения, он вводит единый внешний тариф и согласованные правила для внешних партнеров.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 валютный союз добавляют координацию макроэкономической политики, а в некоторых странах — общую валюту, что усиливает взаимозависимость участников.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простого сотрудничества к глубокой интеграции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последовательные этапы углубления экономической интеграции между странами.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 без внутренних границ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 товары, услуги, капитал и люди перемещаются гораздо свободнее, чем между обычными соседними государствами. Это особенно заметно в ежедневной жизни: компании продают продукцию сразу на многих рынках, а граждане учатся, работают и путешествуют по всему союзу.
</a:t>
            </a:r>
            <a:endParaRPr lang="en-US" sz="1086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и общие правила для части стран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государств ЕС символом интеграции стала общая валюта — евро. Она упрощает расчеты, снижает обменные издержки и делает цены более сопоставимыми, хотя не все страны союза участвуют в этой валютной системе.
</a:t>
            </a:r>
            <a:endParaRPr lang="en-US" sz="1181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как самый известный пример интеграции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региональных объединений по масштабу торговли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сопоставлены не только торговые потоки, но и размер экономического пространства, которое формируют объединения.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масштабу заметно выделяются ЕС и североамериканский блок; другие объединения важны прежде всего для региональной кооперации.
</a:t>
            </a:r>
            <a:endParaRPr lang="en-US" sz="86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и масштаба экономических пространств по данным официальных сайтов объединений и международных справочников, актуально на 2024 год.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72220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преимущества интеграции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рынок сбыта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получают доступ к более широкой аудитории покупателей, могут расширять производство и планировать долгосрочные продажи не только внутри своей страны.
</a:t>
            </a:r>
            <a:endParaRPr lang="en-US" sz="885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эффективности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компаниями усиливает давление на издержки и побуждает искать более производительные технологии, улучшать организацию труда и быстрее обновлять ассортимент.
</a:t>
            </a:r>
            <a:endParaRPr lang="en-US" sz="809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выгодные цены
</a:t>
            </a:r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барьеры снижаются, рынок становится более открытым для поставщиков, а потребители чаще видят снижение цен и более справедливое сравнение товаров.
</a:t>
            </a:r>
            <a:endParaRPr lang="en-US" sz="941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выбора и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обычно увеличивает разнообразие товаров и услуг, а также стимулирует повышение стандартов качества, потому что производители вынуждены конкурировать не только ценой.
</a:t>
            </a:r>
            <a:endParaRPr lang="en-US" sz="862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издержки экономической интеграции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Выигрыши от интеграции распределяются неравномерно: крупные и конкурентоспособные компании часто усиливают позиции, а менее эффективные отрасли могут терять долю рынка и заказы.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отдельных регионах и на предприятиях усиливается давление со стороны иностранных производителей, что иногда ведет к сокращению рабочих мест и необходимости болезненной перестройки экономики.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внешних поставок и мировых кризисов делает страны уязвимее, а споры о миграции, бюджетных взносах и правилах доступа к рынкам осложняют сотрудничество.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755821"/>
            <a:ext cx="5139684" cy="2244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интеграционных объединений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четырех крупных региональных блоков по ключевым параметрам интеграции.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 отличается наибольшей глубиной интеграции, тогда как USMCA и АСЕАН прежде всего упрощают торговлю. ЕАЭС занимает промежуточное положение между координацией и общим рынком.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материалы ЕС, USMCA, АСЕАН и ЕЭК; данные о составе объединений актуальны на 2024 год.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и международные цепочки производства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распределяют проектирование, выпуск деталей и сборку по разным странам, чтобы снизить затраты и использовать преимущества каждой производственной площадки. В результате один товар становится итогом работы нескольких экономик.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особенно заметен в электронике: компоненты могут производиться в разных странах Азии, а окончательная сборка выполняться там, где удобнее логистика и ниже издержки. Для интеграции это означает рост взаимной зависимости рынков.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барьеры влияют на объём торговли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барьеры, тем меньше стимулов для экспорта, импорта и участия компаний в международных цепочках поставок.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тарифов и ограничений заметно расширяет обмен; протекционизм сокращает торговлю и ослабляет выгоды интеграции.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иллюстрация на основе общих закономерностей международной торговли и интеграции.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задают общие цели и юридические обязательства, без которых интеграция остаётся лишь политическим намерением и не влияет на поведение компаний и государств.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управления следят за исполнением правил, согласуют технические стандарты и помогают участникам решать спорные вопросы до того, как они перерастут в конфликт.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Европейском союзе значимы Европейская комиссия и Суд Европейского союза, а в мировой торговле — нормы ВТО, основанные на недискриминации и переговорах.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институты, тем стабильнее интеграция: участники доверяют правилам, а бизнес получает более предсказуемые условия для инвестиций, торговли и долгосрочного планирования.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Институты, на которых держится интеграция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интеграционного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юридическое оформление и постепенное углубление сотрудничества между государствами.
</a:t>
            </a:r>
            <a:endParaRPr lang="en-US" sz="231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Интеграция, торговля и изменение цен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рынки быстрее передают ценовые сигналы: рост спроса или инфляции в одной стране отражается у соседей через торговлю и финансы.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товары и услуги занимают основную долю обмена, поэтому интеграция усиливает конкуренцию и ускоряет распространение ценовых изменений.
</a:t>
            </a:r>
            <a:endParaRPr lang="en-US" sz="76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иллюстрация по структуре взаимной торговли в интеграционных объединениях.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соглашения и мировая торговая система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 — начало многосторонних правил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ГАТТ заложил основу послевоенного снижения торговых барьеров и сделал переговоры главным инструментом регулирования мировой торговли.
</a:t>
            </a:r>
            <a:endParaRPr lang="en-US" sz="1056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— быстрый рост региональных соглашений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стали активнее заключать двусторонние и региональные договоры, стремясь ускорить торговлю и защитить свои интересы в отдельных блоках.
</a:t>
            </a:r>
            <a:endParaRPr lang="en-US" sz="1017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— сеть пересекающихся правил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соглашения охватывают значительную часть мировой торговли, но усложняют систему из-за разных правил происхождения товаров и различающихся обязательств.
</a:t>
            </a:r>
            <a:endParaRPr lang="en-US" sz="96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и цифровая экономика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торговля снижает значение расстояния: компании продают товары и услуги через платформы, а покупатели получают доступ к зарубежным предложениям почти мгновенно.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интеграции нужны совместимые правила: защита данных, признание электронных документов, надёжные онлайн-платежи и общие требования к кибербезопасности.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успешной интеграции стран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важен не один сильный фактор, а сочетание нескольких условий, которые поддерживают предсказуемость и готовность к долгому сотрудничеству.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устойчивее там, где страны близки по уровню развития, связаны инфраструктурой и доверяют общим правилам.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ключевых факторов интеграционной устойчивости по логике международной экономики.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88387"/>
            <a:ext cx="720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вызовы: санкции, протекционизм и фрагментация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Санкционные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 торговлю и финансы усложняют расчёты, срывают контракты и вынуждают компании искать новые рынки и поставщиков.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Фирмы сокращают зависимость от дальних цепочек поставок и размещают часть операций ближе к конечному потребителю или внутри страны.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рынков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всё чаще распадается на несколько блоков с разными стандартами, правилами доступа и политическими приоритетами.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автономия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усиливают внимание к продовольственной безопасности, критическим технологиям и устойчивости поставок в условиях внешней неопределённости.
</a:t>
            </a:r>
            <a:endParaRPr lang="en-US" sz="89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интеграция влияет на разные группы участников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экономический эффект зависит от положения участника и его способности адаптироваться к новым правилам и конкуренции.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выигрыш получают конкурентоспособные участники, а издержки сильнее ощущаются там, где экономика слабее и хуже приспосабливается.
</a:t>
            </a:r>
            <a:endParaRPr lang="en-US" sz="817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общим эффектам международной экономической интеграции.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интеграция требует равновесия между открытостью и самостоятельностью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делает рынки крупнее и эффективнее, но требует доверия, общих правил и готовности делить часть полномочий ради долгосрочной выгоды.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2026-05-25T13:22:15Z</dcterms:created>
  <dcterms:modified xsi:type="dcterms:W3CDTF">2026-05-25T13:22:15Z</dcterms:modified>
</cp:coreProperties>
</file>