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к новой мировой войне: общий обзор и ключевые темы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Анализируем причины и риски глобальных конфликтов в современном мире.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мировые войны XX века изменили карту мира. Сегодня региональные конфликты, противостояния держав и экономические трудности сохраняют нестабильность, требуя тщательного изучения и предотвращения войн.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войн и вызовы XXI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ключевым фактором конфликтов стала борьба за воду, нефть, газ и редкоземельные металлы, которые необходимы для экономики и технологий.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 Южно-Китайском море между Китаем и странами Юго-Восточной Азии демонстрируют важность контроля над стратегическими ресурсами и транспортными путями.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конфликт России и Европы в 2022 году иллюстрирует, как экономическое соперничество способно усилить международную напряжённость.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 и конкуренция за ресурсы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Россией и Украиной с 2014 года стал центром напряжённости, затрагивая безопасность Европы и влияя на международные отношения.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конфликты и последствия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напряжённым из-за споров вокруг Тайваня и Южно-Китайского моря, где пересекаются интересы Китая и соседних государств.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борьба за влияние и территорию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Сирия, Иран и израильско-палестинский конфликт продолжают создавать сложную обстановку с многочисленными локальными и международными последствиями.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зона исторической нестабильности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горячие точки в современном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война между США и Китаем началась в 2018 году, сопровождаясь взаимным введением пошлин на сотни миллиардов долларов, обостряя экономическое соперничество.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против России с 2014 и особенно с 2022 года стали мощным средством давления, влияющим на экономику и внутреннюю политику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войны не требуют военных действий, но могут вызвать экономические потрясения и политическую нестабильность в разных регионах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и тарифы приводят к ухудшению положения населения, росту инфляции и разрывам в международных производственных цепочках.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войны как инструмент давления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Сирии — долгий и сложный конфликт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Начавшись в 2011 году, война вызвала массовый исход жителей, разрушение города и вмешательство международных сил, усугубив нестабильность региона.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распад в Ливии и Югославии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Ливии после 2011 года произошёл государственный коллапс, а в 1990-х годах Югославия распалась на множество государств из-за этнических и религиозных противоречий.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конфликт в Судане с масштабными последствиями
</a:t>
            </a:r>
            <a:endParaRPr lang="en-US" sz="1338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продолжается с 1980-х годов, сопровождаясь гражданскими войнами, гуманитарными кризисами и перемещением миллионов людей внутри страны и за её пределами.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конфликты и революции последних десятилетий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широко используются для разведки и ударных операций, обеспечивая дистанционное ведение боевых действий с минимальным риском для операторов.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летательные аппараты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ракеты достигают скоростей, затрудняющих перехват, увеличивая опасность быстрого и разрушительного удара в конфликте.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Гиперзвуковые ракеты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 взлома систем и выведения из строя инфраструктуры противника, создавая новый фронт войн в виртуальном пространстве.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Кибероружие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Россия, Китай и Израиль остаются лидерами в разработке и производстве передовых военных технологий.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производители оружия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военные технологии и их влияние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позволяет создавать автономные боевые машины и дроны, которые принимают решения без прямого участия человека в бою.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таких систем вызывает серьёзные этические вопросы, связанные с контролем над вооружениями и безопасностью гражданских лиц.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военная автоматизация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демократий и авторитарных режимов становится основой мировых геополитических разногласий и объединяет разные страны по этому признаку.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 информационные войны активно используются для манипуляции общественным мнением и формирования негативного образа противника.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свободы слова и контроль над СМИ приводят к искажению фактов и затрудняют доступ к объективной информации.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противостояния и эскалация конфликтов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НАТО: объединение для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включает 31 страну, в том числе США, Канаду и европейские государства, и проводит регулярные учения для укрепления коллективной обороны.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и региональное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охватывает Россию и несколько стран СНГ, реализуя совместные военные проекты и поддерживая баланс сил в Евразии.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военно-политических блоков в современном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отчету Stockholm International Peace Research Institute (2023)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бюджеты отражают усиление военного соперничества и инвестиции в новые технологии для поддержания национальной безопасности.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значительный разрыв между США и остальными странами, что подчеркивает их доминирующее военное превосходство.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крупнейших стран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Кибервойны представляют новую форму конфликта, в которой государства атакуют критическую инфраструктуру и информационные системы соперника, нарушая работу экономики и безопасности.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Stuxnet стал первым задокументированным примером кибератаки, направленной на иранскую ядерную программу, показав потенциал цифровых атак для реального воздействия.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кампании в соцсетях используются для влияния на общественное мнение, распространения пропаганды и вмешательства в выборы в различных странах мира.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таких войн включают как государства, так и хакерские группы, что усложняет идентификацию и противодействие угрозам на международном уровне.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Кибервойны и информационная борьба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обеспечивает стратегическое равновесие, сдерживая прямые военные столкновения между крупными державами, благодаря устрашающему потенциалу массового уничтожения.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распространение ядерных технологий вызывает беспокойство из-за риска попадания оружия в руки нестабильных государств и террористических групп, что угрожает глобальной безопасности.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оружие: угроза и сдерживающий фактор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 масштабам погибших, разрушений и социальных последствий в обеих мировых войнах.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была намного более разрушительной, что усиливает важность предотвращения новых масштабных конфликтов.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ЮНЕСКО и ООН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мировых войн: жертвы и разрушения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миграций создает серьезные гуманитарные и социальные проблемы во многих странах, принимающих беженцев.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млн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были вынуждены покинуть свои дома из-за войн и кризисов в 2022 году.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1960–1970-х годах миллионы людей в США и Европе выступали против участия в конфликте, организовывая массовые демонстрации и концерты, способствуя снижению поддержки войны.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против войны во Вьетнаме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акции протеста собрали миллионы людей в разных странах, выражая обеспокоенность военными действиями и требуя дипломатических решений кризиса.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против войны в Ираке (2003)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используют платформы Twitter, Facebook и TikTok для быстрого распространения информации и мобилизации молодежи против вооружённых конфликтов, способствуя глобальной солидарности.
</a:t>
            </a:r>
            <a:endParaRPr lang="en-US" sz="1092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антивоенные кампании в соцсетях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движения и глобальная солидарность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осуществляет миротворческие операции и предоставляет площадки для дипломатического диалога между конфликтующими сторонами, способствуя деэскалации напряжённости.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соглашения, например, Договор о нераспространении ядерного оружия, направлены на ограничение арсеналов и предотвращение гонки вооружений, хотя эффективность ограничена вето крупных государств.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 активно работает над контролем соблюдения прав человека и предупреждением конфликтов в Европе и соседних регионах через наблюдательские миссии.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 предотвращении войн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толерантности и конфликтологии в школах помогают развивать навыки понимания и взаимодействия с разными культурами и взглядами.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ЮНЕСКО по культуре мира обучают молодёжь толерантности и умению разрешать конфликты без насилия, способствуя формированию мирного сознания.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проекты «Уроки мира» включают интерактивные занятия и дискуссии, направленные на формирование ответственного и миролюбивого поколения.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образовательные обмены расширяют кругозор студентов, способствуя личностному развитию и укреплению дружбы между народами.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как способ предотвращения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948" y="184450"/>
            <a:ext cx="2442854" cy="252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40525" y="177245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конфликтов, особенно в стратегически важных регионах, и рост технологических угроз создают неопределённость в глобальной безопасности.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27075" y="309230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развитие международного сотрудничества и активная позиция молодого поколения могут стать ключом к укреплению мира и предотвращению войн.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373525"/>
            <a:ext cx="43233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пути к миру или войне?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вооружений и напряжённости в мире требует от общества объединения усилий через образование и международное взаимодействие для предотвращения новой мировой войны.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Образование и сотрудничество — путь к миру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2026-05-11T04:14:32Z</dcterms:created>
  <dcterms:modified xsi:type="dcterms:W3CDTF">2026-05-11T04:14:32Z</dcterms:modified>
</cp:coreProperties>
</file>