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США до последней трети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переворот, революции и национальные объединения изменили целую эпоху.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Наполеоновских войн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стремились восстановить порядок и власть монархов, но идеи свободы и национального единства уже распространялись. В США укреплялось федеральное государство, а торговля, фермерство и рынок быстро росли.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в Великобритании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фабрики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первой в Европе перешла к фабричному производству: хлопчатобумажные мануфактуры быстро выросли в крупные предприятия, где труд и выпуск товаров стали организованы по-новому.
</a:t>
            </a:r>
            <a:endParaRPr lang="en-US" sz="1307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Джеймса Уатта сделали паровую машину главным двигателем промышленности. Она помогала работать фабрикам, шахтам и транспорту, снижая зависимость от ручного труда и силы воды.
</a:t>
            </a:r>
            <a:endParaRPr lang="en-US" sz="1307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84875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общественная железная дорога открылась в 1825 году. Новые пути ускорили перевозку сырья, топлива и готовой продукции, связав между собой города, порты и промышленные районы.
</a:t>
            </a:r>
            <a:endParaRPr lang="en-US" sz="1355" dirty="0"/>
          </a:p>
        </p:txBody>
      </p:sp>
      <p:sp>
        <p:nvSpPr>
          <p:cNvPr id="13" name="Text 5"/>
          <p:cNvSpPr txBox="1"/>
          <p:nvPr/>
        </p:nvSpPr>
        <p:spPr>
          <a:xfrm>
            <a:off x="4054075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тяжёлой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особенно быстро развивались добыча угля, выплавка чугуна и производство тканей. Эти отрасли стали основой мощной индустриальной экономики страны.
</a:t>
            </a:r>
            <a:endParaRPr lang="en-US" sz="1390" dirty="0"/>
          </a:p>
        </p:txBody>
      </p:sp>
      <p:sp>
        <p:nvSpPr>
          <p:cNvPr id="14" name="Text 6"/>
          <p:cNvSpPr txBox="1"/>
          <p:nvPr/>
        </p:nvSpPr>
        <p:spPr>
          <a:xfrm>
            <a:off x="4054075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 новые рынки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превратился в крупнейший город Европы и важный центр торговли, банков и страхования. Здесь сосредоточивались капиталы, деловые связи и управление огромной имперской торговлей.
</a:t>
            </a:r>
            <a:endParaRPr lang="en-US" sz="13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росло промышленное производство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промышленный подъём, связанный с фабриками, углём и железными дорогами.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росли Великобритания и США; к 1870 году германские земли заметно ускорились.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условные сравнительные показатели, отражающие историческую динамику.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 и жизнь рабочих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переезд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 стремились в города, где было больше работы на фабриках и стройках. Так быстро росли промышленные центры, а вместе с ними — рабочие кварталы и новые улицы.
</a:t>
            </a:r>
            <a:endParaRPr lang="en-US" sz="1321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тесных домах часто не хватало света, воды и свежего воздуха. Загрязнение, дым и плохая санитария делали жизнь рабочих особенно трудной, а болезни распространялись быстрее.
</a:t>
            </a:r>
            <a:endParaRPr lang="en-US" sz="1317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городской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 городах появлялись банки, биржи, магазины, станции и газовое освещение. Возникали профессии, связанные с торговлей, перевозками, управлением и обслуживанием промышленности.
</a:t>
            </a:r>
            <a:endParaRPr lang="en-US" sz="1246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стал местом, где человек чаще сталкивался с машинами, расписанием поездов и наёмным трудом. Это меняло не только работу, но и привычки, досуг и представления о будущем.
</a:t>
            </a:r>
            <a:endParaRPr lang="en-US" sz="13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стран Европы и США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страны шли к индустриальному обществу разными путями, но изменения затрагивали и экономику, и политику.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строе и хозяйстве были большими, но везде усиливались рынок, промышленность и роль государства.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раздела.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революций 1830 и 1848 годов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революция свергла Бурбонов и привела к власти Луи-Филиппа. Новая монархия опиралась прежде всего на буржуазию и обещала больше прав собственникам.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смела монархию. Во Франции была провозглашена Вторая республика, а требования свободы и участия граждан в политике стали особенно заметными.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монархия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1830–1848 годах Франция развивала промышленность, строила железные дороги и укрепляла банки, но политическая система оставалась узкой и не устраивала многих горожан.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1848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и страх перед новыми волнениями усилили тягу к сильной власти. Это открыло путь к перевороту Луи-Наполеона Бонапарта и последующей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Франция пришла к Второй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политических перемен во Франции в первой половине XIX 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земли: путь к объединению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1815 года германские земли оставались разделёнными на множество княжеств, королевств и вольных городов. Это мешало единому управлению и замедляло развитие торговли.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Пруссии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постепенно выделялась благодаря дисциплинированной армии, реформам и строительству железных дорог. Она становилась самым влиятельным государством среди немецких земель.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Таможенного союза в 1834 году упростило торговлю между германскими государствами. Общий рынок помогал предпринимателям и сближал экономики отдельных земель.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единству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стало важнейшим событием XIX века. Оно изменило политическую карту Европы и сделало Германию новым сильным центром на континенте.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Пруссии и германских земель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развивалась не только в фабричном производстве, но и в управлении, образовании и военной организации.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и железных дорог усилил Пруссию и подготовил её к роли ядра объединённой Германии.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условные сравнительные показатели, отражающие исторический рост.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2731" y="1155650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движение к объединению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области долго оставались раздробленными и частично зависели от Австрии. Это мешало торговле и политическому единству, поэтому идея объединения постепенно стала для многих национальной целью.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королевство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1861 году было создано Королевство Италия. Позже к нему присоединились Венеция и Рим, и это завершило долгий процесс объединения итальянских земель вокруг нового государства.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Мадзини вдохновлял сторонников единой Италии, граф Кавур добивался объединения дипломатией, а Джузеппе Гарибальди прославился смелыми походами и поддержкой народного движения.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Рисорджименто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 объединение Италии получило название Рисорджименто. Оно сочетало патриотические лозунги, борьбу против иностранного влияния и стремление создать единое государство для всех итальянцев.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в Европе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Чехи, венгры, поляки и другие народы требовали права использовать родной язык, избирать своих представителей и управлять внутренними делами без постоянного контроля со стороны имперских властей.
</a:t>
            </a:r>
            <a:endParaRPr lang="en-US" sz="1246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 года показали, насколько сильной стала национальная идея. Люди выходили на улицы не только ради свободы, но и ради признания своей общности как отдельного народа.
</a:t>
            </a:r>
            <a:endParaRPr lang="en-US" sz="1246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установленные монархами после войн и договоров, всё чаще воспринимались как несправедливые. Для многих жителей Европы важнее становились язык, культура и историческая память.
</a:t>
            </a:r>
            <a:endParaRPr lang="en-US" sz="1261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объединили разные слои общества: студентов, горожан, ремесленников и часть дворян. Это сделало борьбу за национальные права заметной силой европейской политики.
</a:t>
            </a:r>
            <a:endParaRPr lang="en-US" sz="1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расширение на Запад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расширяли территорию за счёт покупок, переселения и войн. Государственная граница всё дальше смещалась к западу, открывая пространство для фермеров, торговцев и новых поселений.
</a:t>
            </a:r>
            <a:endParaRPr lang="en-US" sz="1351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Фронтир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фронтира привело к появлению фермерских хозяйств, дорог, почтовых линий и новых городков. Жизнь на окраине страны была трудной, но давала возможность быстро разбогатеть или начать заново.
</a:t>
            </a:r>
            <a:endParaRPr lang="en-US" sz="1284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Калифорнийская золотая лихорадка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1848 году в Калифорнии нашли золото, и туда устремились тысячи людей. Это ускорило рост населения, торговли и городов, а также усилило интерес к тихоокеанскому побережью.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расширения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страны сопровождалось вытеснением коренных народов с их земель. Многие племена теряли привычный образ жизни, а их территории переходили под контроль переселенцев и властей США.
</a:t>
            </a:r>
            <a:endParaRPr lang="en-US" sz="13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американской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северные штаты ускоряли промышленный рост, а южные сохраняли плантационную систему.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 США: два разных пути развития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затрагивали не только хозяйство, но и повседневную жизнь людей, политику и способы заработка. Это усиливало взаимное недоверие.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становился индустриальным центром, а Юг оставался плантационным. Чем сильнее расходились их интересы, тем вероятнее становился конфликт.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материалу раздела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млн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афроамериканцев находились в рабстве в США к 1860 году, и спор о рабстве стал общенациональным кризисом.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 показывает, почему вопрос рабства не был частной проблемой отдельных штатов: он затрагивал экономику, политику и моральные представления всей страны.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США, 1860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 новые идеи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росло число школ, а грамотность постепенно повышалась. Люди чаще читали книги, учебники и газеты, поэтому лучше понимали события вокруг себя.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стали важной частью городской жизни. Они быстро распространяли новости, мнения и политические споры, помогая людям следить за переменами в стране и за рубежом.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и в городах рабочие начали объединяться, чтобы защищать свои интересы. Так усиливалось движение за более справедливые условия труда и оплату.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политические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Либерализм, социализм и национализм предлагали разные ответы на вызовы времени. Эти идеи расширяли участие людей в общественной жизни и делали политику более массовой.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852" y="1151850"/>
            <a:ext cx="5011495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первой половины XIX 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в Европе и США менялись границы, режимы и общественный порядок.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был насыщен политическими кризисами, национальными движениями и войнами, которые ускорили переход к новым государствам и общественным порядкам.
</a:t>
            </a:r>
            <a:endParaRPr lang="en-US" sz="1129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темы раздела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Европы и США к середине XIX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Фабрики, шахты, железные дороги и банки быстро меняли хозяйство. Производство становилось крупным, а экономика всё сильнее зависела от машин, транспорта и капитала.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массово переезжали в города, где было больше работы и торговли. Вместе с этим росли кварталы рабочих, а жизнь становилась более напряжённой и шумной.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монархические порядки ослабевали, а партии, парламенты и массовые движения становились заметнее. Всё больше людей требовали прав, свобод и участия в управлении страной.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объединения и расширение рынков укрепляли Германию, Италию и США. К середине века именно эти процессы задавали направление дальнейшего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аграрного мира к индустриальному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Европа и США заметно изменились: фабрики, железные дороги, национальные движения и политическая борьба сделали общество более современным и динамичным.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2026-06-01T05:48:39Z</dcterms:created>
  <dcterms:modified xsi:type="dcterms:W3CDTF">2026-06-01T05:48:39Z</dcterms:modified>
</cp:coreProperties>
</file>