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музыкального произведения: экспозиция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главными темами музыки с первых звуков.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чаще всего встречается в крупных произведениях, особенно в сонатной форме. Она знакомит слушателя с главными темами, чтобы потом их было легче узнать, сравнить и запомнить.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экспозиция и зачем она нужна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обычно звучит первая главная тема. Она помогает сразу понять настроение произведения и задаёт его музыкальный характер.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может появиться переход. Он мягко соединяет темы и подводит слушателя к новому музыкальному образу без резкого скачка.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звучит вторая тема. Она часто отличается от первой по ритму, темпу, регистру или общему настроению.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экспозиция устроена так, чтобы музыка воспринималась как цельная история, а не как набор случайных мелодий.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 экспозиции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начало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обычно звучит уверенно и спокойно. Она как будто сразу знакомит нас с главным героем музыки и помогает услышать её основной характер.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мотив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часто есть короткий мотив, который легко повторить и узнать. Такой мотив удерживается в памяти, словно знакомая тропинка в парке.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тема: как она звучит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тема: музыкальный контраст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не должна быть похожа на первую. Если первая звучит спокойно, вторая может стать более подвижной, а если первая бодрая, то вторая — мягче и певучее.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тем делает музыку интереснее. Слушатель слышит, что у произведения есть разные стороны, как у сказки с разными героями и событиями.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не перепутать темы и быстрее запомнить их. Чем заметнее разница, тем легче уловить музыкальную мысль композитора.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тема похожа на маленький портрет произведения. Если она звучит ярко и ясно, её легко узнать, когда она снова появляется позже.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темы помогает слушателю не потерять нить музыки. Уши радуются: «А, это уже знакомо!» — и произведение становится ближе и понятнее.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темы помогают запомнить произведение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начала
</a:t>
            </a:r>
            <a:endParaRPr lang="en-US" sz="261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музыка обычно движется ровно и понятно. Это помогает сразу почувствовать, спешит она или идёт спокойно, шаг за шагом.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может быть напевной, маршевой, игривой или задумчивой. Именно её характер первым создаёт настроение всей пьесы.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 могут вести разные инструменты. Их звучание окрашивает начало по-особому и помогает услышать музыкальные краски, а не только саму мелодию.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может звучать тихо или громко. По силе звучания легко догадаться, будет ли начало торжественным, мягким или особенно 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экспозиция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композитор знакомит слушателя с основными темами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темами помогает музыке оживать. Он может быть тихим и громким, быстрым и медленным, как смена шёпота и весёлого шага.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тема звучит высоко, а другая — ниже. Такой перепад делает музыкальную картину заметной и легко различимой на слух.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бывает и в характере мелодии: одна тема может петь плавно, а другая — отрывисто и чётко, будто короткие музыкальные шаги.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различиям между темами слушатель не устает. Музыка становится интересной, а внимание само держится на главных мелодиях.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музыке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9875" y="1350177"/>
            <a:ext cx="1819500" cy="14321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25" y="1350162"/>
            <a:ext cx="1813200" cy="14519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838" y="1350681"/>
            <a:ext cx="1821900" cy="14251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100" y="1350410"/>
            <a:ext cx="1823700" cy="1451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365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собирает всё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может звучать чётко и ясно, словно аккуратный рассказчик. Оно умеет вести тему очень понятно, а иногда и соединять разные музыкальные краски. Поэтому в экспозиции фортепиано часто помогает услышать порядок и стройность.
</a:t>
            </a:r>
            <a:endParaRPr lang="en-US" sz="910" dirty="0"/>
          </a:p>
        </p:txBody>
      </p:sp>
      <p:sp>
        <p:nvSpPr>
          <p:cNvPr id="13" name="Text 1"/>
          <p:cNvSpPr txBox="1"/>
          <p:nvPr/>
        </p:nvSpPr>
        <p:spPr>
          <a:xfrm>
            <a:off x="5876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рисует лёгкое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часто звучит словно воздушный ветерок. Её тембр делает тему лёгкой, светлой и немного сказочной, будто мелодия летит по залу на цыпочках. Такое начало хорошо подходит для нежного или мечтательного настроения.
</a:t>
            </a:r>
            <a:endParaRPr lang="en-US" sz="910" dirty="0"/>
          </a:p>
        </p:txBody>
      </p:sp>
      <p:sp>
        <p:nvSpPr>
          <p:cNvPr id="14" name="Text 2"/>
          <p:cNvSpPr txBox="1"/>
          <p:nvPr/>
        </p:nvSpPr>
        <p:spPr>
          <a:xfrm>
            <a:off x="26706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поёт как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вести тему особенно певуче. Её звук напоминает человеческий голос, поэтому мелодия кажется тёплой и живой. В экспозиции скрипка помогает услышать не просто ноты, а настоящую музыкальную речь.
</a:t>
            </a:r>
            <a:endParaRPr lang="en-US" sz="1017" dirty="0"/>
          </a:p>
        </p:txBody>
      </p:sp>
      <p:sp>
        <p:nvSpPr>
          <p:cNvPr id="15" name="Text 3"/>
          <p:cNvSpPr txBox="1"/>
          <p:nvPr/>
        </p:nvSpPr>
        <p:spPr>
          <a:xfrm>
            <a:off x="47535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звучит ярко и смело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легко привлекает внимание. Её звучание яркое, звонкое и немного торжественное, как будто музыка вышла на сцену с расправленными плечами. Такая тема хорошо запоминается и сразу задаёт уверенный характер.
</a:t>
            </a:r>
            <a:endParaRPr lang="en-US" sz="975" dirty="0"/>
          </a:p>
        </p:txBody>
      </p:sp>
      <p:sp>
        <p:nvSpPr>
          <p:cNvPr id="16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7" name="Text 5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могут вести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песни сразу знакомит с мелодией и настроением. Слушатель быстро узнаёт припев или главную тему и понимает, о чём будет музыкальный рассказ.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песне, и в пьесе начало помогает встретить главное. Оно настраивает слух, чтобы потом легче было узнать темы и следить за их развитием.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инструментальной пьесе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произведениях экспозиция звучит подробнее. Здесь появляются несколько тем, а между ними могут быть переходы, которые соединяют части музыки.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в песне и в пьесе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тема помогает почувствовать уют и тишину. Она словно приглашает сесть поудобнее и внимательно слушать, как музыка начинает свой рассказ.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Бодрая мелодия сразу добавляет движения и энергии. После неё хочется шагать в ритме, улыбаться и ждать, что дальше случится что-то интересное.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тема вызывает любопытство. Слушатель начинает прислушиваться особенно внимательно, потому что музыка как будто приоткрывает дверцу и обещает сюрпризы.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и настроение слушателя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композитор повторяет темы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Повторение помогает лучше запомнить мелодию. Когда знакомая тема звучит ещё раз, она становится узнаваемой, как любимая строчка из песни. Память сразу подсказывает: «Это уже было!»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 делает форму произведения крепкой и понятной. Музыка не распадается на случайные звуки, а собирается в цельный рисунок, где каждая тема знает своё место.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музыкальная форма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форма — это порядок частей в произведении. Она помогает музыке быть организованной, а не похожей на мешок с разными звуками.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обычно стоит в начале крупной формы. Здесь слушатель знакомится с основными темами, как с героями сказки, которых встречает на первой странице.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экспозиции музыка может развиваться дальше: темы меняются, спорят, возвращаются или звучат по-новому. Так произведение становится похожим на путешествие с началом, дорогой и итогом.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движется от начала к развитию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композитор знакомит слушателя с темами и затем начинает их менять.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тем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услышать, одна тема перед нами или несколько. Это помогает понять, как композитор строит начало и почему музыка постепенно раскрывается.
</a:t>
            </a:r>
            <a:endParaRPr lang="en-US" sz="1245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темы отличаются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мелодии по темпу, характеру и высоте звуков. Тогда легче заметить контраст и понять, зачем композитор поставил темы рядом.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ли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возвращается, её проще запомнить. Повтор подсказывает, что эта мелодия особенно важна и будет ещё нужна в произведении.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звучат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кто ведёт тему: фортепиано, скрипка, флейта или весь оркестр. У каждого инструмента свой голос и своя музыкальная краска.
</a:t>
            </a:r>
            <a:endParaRPr lang="en-US" sz="1238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экспозицию на уроке музыки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экспозиция звучит так, будто кто-то спокойно идёт по ровной дорожке. Мелодия делает маленькие, уверенные шаги и постепенно открывает слушателю путь. Такая музыка помогает представить начало путешествия, где всё ещё только впереди.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дорожке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тема может напоминать весёлый танец или мягкую колыбельную. В первом случае хочется двигаться, а во втором — слушать тихо и спокойно. Контраст образов делает музыку живой, как будто у неё меняется настроение на глазах.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колыбельная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экспозиция похожа на звон колокольчика или торжественный марш. Звук кажется ярким, светлым и очень заметным. Такой образ сразу привлекает внимание и помогает запомнить начало произведения почти с первого прослушивания.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звон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музыкальных образов в экспозиции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экспозиция отличается от других частей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экспозиции темы звучат ясно и понятно. Слушатель только знакомится с ними, поэтому музыка обычно кажется собранной и спокойной, как аккуратный первый шаг.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развитии темы начинают меняться. Они могут становиться громче, быстрее, короче или неожиданно соединяться друг с другом, и музыка становится более напряжённой.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части своя работа. Экспозиция показывает главное, а другие разделы продолжают рассказ. Вместе они создают целое произведение, где всё связано и не случайно.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памяти после экспозиции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первого прослушивания обычно лучше всего помнится главная тема. Вместе с ней остаётся и общее настроение: спокойное, бодрое, задумчивое или загадочное. Это и есть музыкальный след начала.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в памяти остаётся контрастная вторая тема. Она помогает не перепутать части произведения и делает музыку узнаваемой, будто у неё есть два ярких лица.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Экспозиция: важный старт музыкального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нас с главными темами и помогает услышать характер произведения. Она учит слушать внимательно, замечать контраст и понимать, как музыка начинает свой путь.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2026-05-24T21:03:28Z</dcterms:created>
  <dcterms:modified xsi:type="dcterms:W3CDTF">2026-05-24T21:03:28Z</dcterms:modified>
</cp:coreProperties>
</file>