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 в Древней Греции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первыми начали объяснять мир через наблюдения, разум и доказательства.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Греции появились привычные нам предметы, спор о доказательствах и интерес к природе. Опыт разных полисов показал, что школа может воспитывать гражданина, воина или исследователя.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Греция изменила историю образования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мифов к объяснению природы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причин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философы стали спрашивать, из чего состоит мир и почему происходят явления. Они искали не сказочные, а природные объяснения, опираясь на наблюдение и рассуждение.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из Милета предполагал, что вода лежит в основе всего сущего. Это была попытка объяснить устройство мира одним общим началом, а не множеством мифических историй.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и беспредельное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говорил о неком безграничном начале мира, из которого возникают все вещи. Его идея расширила представление людей о природе и показала, что мир можно мыслить как систему.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Гераклит и 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Гераклит подчеркивал, что все постоянно движется и меняется. Такой взгляд помог грекам увидеть в природе порядок и развитие, а не только случайные события и волю богов.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учились мальчики в Афинах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750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обучение начиналось примерно с семи лет. Мальчики из семей свободных граждан постепенно привыкали к занятиям, дисциплине и выполнению заданий под руководством учителя.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40750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Грамота и счет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осваивали чтение, письмо и простые вычисления. Эти навыки были нужны, чтобы понимать записи, вести дела и уверенно участвовать в жизни полиса.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407503" y="3694860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гимнастика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уроков грамоты, мальчики занимались музыкой и физическими упражнениями. Такое обучение развивало память, чувство ритма, силу и выносливость, необходимые для взрослой жизни.
</a:t>
            </a:r>
            <a:endParaRPr lang="en-US" sz="960" dirty="0"/>
          </a:p>
        </p:txBody>
      </p:sp>
      <p:sp>
        <p:nvSpPr>
          <p:cNvPr id="14" name="Text 5"/>
          <p:cNvSpPr txBox="1"/>
          <p:nvPr/>
        </p:nvSpPr>
        <p:spPr>
          <a:xfrm>
            <a:off x="274655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занятий
</a:t>
            </a:r>
            <a:pPr algn="l" indent="0" marL="0">
              <a:lnSpc>
                <a:spcPct val="100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проходили дома у учителя или в небольшой школе. Учебных заведений в привычном для нас виде не было, поэтому многое зависело от самого наставника и семьи.
</a:t>
            </a:r>
            <a:endParaRPr lang="en-US" sz="1084" dirty="0"/>
          </a:p>
        </p:txBody>
      </p:sp>
      <p:sp>
        <p:nvSpPr>
          <p:cNvPr id="15" name="Text 6"/>
          <p:cNvSpPr txBox="1"/>
          <p:nvPr/>
        </p:nvSpPr>
        <p:spPr>
          <a:xfrm>
            <a:off x="274655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письма использовали свитки, дощечки и стилусы. Простые учебные предметы помогали детям упражняться в письме, запоминании и аккуратной работе с текстом.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цели обучения менялись в зависимости от жизни и задач города-государства.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полис участвовал в торговле, политике или войне, тем сильнее это влияло на его школу и содержание обучения.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 разных греческих полисах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традициях образования в древнегреческих полисах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 Греции получал знания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обучения от семьи и школы до философских бесед и библиотек.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586" y="1581445"/>
            <a:ext cx="145687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как первые исследователи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учил не принимать ответ сразу, а задавать уточняющие вопросы. Такой способ разговора помогал проверять мысли и отличать уверенное знание от поспешного мнения.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основал Академию, где обсуждали логику, воспитание и устройство государства. Там учились рассуждать последовательно и искать справедливые решения для общества.
</a:t>
            </a:r>
            <a:endParaRPr lang="en-US" sz="101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собирал сведения о животных, растениях и жизни людей, стараясь описывать их точно. Его труды долго использовались как образец систематического изучения природы.
</a:t>
            </a:r>
            <a:endParaRPr lang="en-US" sz="10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области часто пересекались: философы обсуждали логику, математики применяли доказательства, а врачи и астрономы внимательно наблюдали факты.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 математика стали основой для остальных знаний, потому что учили думать точно и доказывать выводы.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области знаний греков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ключевых направлений древнегреческой науки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 геометрия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пропорции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Пифагорейцы считали числа важной основой мира. Они изучали пропорции и замечали, что математические соотношения помогают объяснять не только счет, но и устройство музыки.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Евклида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в Александрии создал труд «Начала», где геометрические выводы строились из аксиом и доказательств. Это сделало математику более строгой и понятной для обучения.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способ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перешли от простых практических вычислений к рассуждению по правилам. Благодаря этому математика стала не набором приемов, а наукой, где важно доказать каждый шаг.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небом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светил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внимательно следили за Солнцем, Луной и звездами, чтобы понимать порядок на небе. Такие наблюдения помогали составлять календари и объяснять регулярность природных явлений.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Аристарха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Аристарх Самосский предположил, что Земля движется вокруг Солнца. Для своего времени это была очень смелая мысль, потому что она меняла привычное представление о мире.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сумел довольно точно определить размеры Земли, используя наблюдения и вычисления. Его работа показала, что даже большие природные объекты можно изучать с помощью разума и цифр.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Гиппократа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причины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утверждал, что болезнь возникает не из-за гнева богов, а по естественным причинам. Такой взгляд помог врачам внимательнее наблюдать за телом человека и искать объяснения в самой природе.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пациентом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описывали симптомы, режим дня, питание и привычки больного. Они старались замечать детали, чтобы понять, что ухудшает состояние человека и как помочь ему без лишних догадок.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врачи стремились облегчить страдания, а не только назвать болезнь. Они советовали отдых, умеренность в еде и наблюдение за состоянием пациента, постепенно собирая практический опыт.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Гиппократа стала символом честности, уважения к больному и сохранения тайны. Она напоминала врачу, что знания нужно использовать ответственно и во благо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533305"/>
            <a:ext cx="3805200" cy="21208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прославились самые известные мыслители и ученые Древней Греции.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ученый развивал свою область знаний, а вместе они заложили основы философии, науки и школьного обучения.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ученые Древней Греции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 Древней Греции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Александрийская библиотека и Мусейон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Александрии
</a:t>
            </a:r>
            <a:pPr algn="ctr" indent="0" marL="0">
              <a:lnSpc>
                <a:spcPct val="100000"/>
              </a:lnSpc>
              <a:buNone/>
            </a:pPr>
            <a:r>
              <a:rPr lang="en-US" sz="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основания города Александрия стала удобным местом для обмена знаниями. Сюда стекались ученые, писцы и путешественники, а вместе с ними — книги, свитки и новые идеи.
</a:t>
            </a:r>
            <a:endParaRPr lang="en-US" sz="1044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библиотеки и Мусейона
</a:t>
            </a:r>
            <a:pPr algn="ctr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хранили огромные собрания свитков, а в Мусейоне ученые читали, сравнивали и переписывали тексты. Здесь работали над астрономией, географией, математикой и филологией.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разных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объединила греческие, египетские и восточные традиции. Благодаря этому город стал одним из главных научных центров древности, где знания не только сохраняли, но и развивали.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обучения менялась от города к городу, но грамота и счет были основой для дальнейшей учебы и жизни в полисе.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Грамота и математика занимали ведущие места, потому что они были нужны и в повседневных делах, и в общественной жизни.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изучали в греческой школе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школах Древней Греции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Риторика и умение говорить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 умение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умение ясно и убедительно говорить считалось важной частью образования. Хорошая речь помогала человеку быть услышанным в суде, на собрании и в споре с согражданами.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Софисты и философы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Софисты учили строить убедительные выступления и подбирать доводы. Философы, наоборот, стремились к точности мысли, поэтому требовали не только красиво говорить, но и рассуждать честно.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Риторика была нужна каждому, кто хотел участвовать в жизни полиса. Она помогала защищать свою точку зрения, задавать вопросы и не теряться перед большой аудиторией.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знаний от учителя к ученику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 Древней Греции знания передавались через обучение, обсуждение и запись.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образование в Древней Греции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девочек зависело от семьи, достатка и обычаев полиса. В разных городах оно могло сильно отличаться, поэтому единой системы для всех не существовало.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Спартанские девушки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Спарте девушки могли заниматься физическими упражнениями, чтобы быть сильными и выносливыми. Это было связано с военным укладом жизни и особой ролью спартанского 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богатых семьях девочек учили вести дом, прясть, следить за хозяйством и иногда читать простые тексты. Такие навыки считались полезными для будущей семейной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греческой науки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продолжение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переняли у греков многое: от философских идей до способов обучения. Благодаря этому греческие знания не исчезли, а перешли в новую культуру и стали известны шире.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ученые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книги греческих авторов переписывали и изучали в школах и монастырях. Их труды помогали сохранять представления о логике, медицине, математике и устройстве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Нового времени ученые снова обратились к наблюдениям, доказательствам и точным записям, которые ценили греки. Эти принципы стали важной частью современной науки.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греческого языка пришло много научных слов, знакомых и сегодня: «математика», «философия», «театр». Это показывает, насколько глубоко греческая культура повлияла на мир.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не просто собирали сведения, а учились проверять их и обсуждать. Именно поэтому их опыт оказался полезен для многих последующих эпох.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 доказательство сыграли главную роль: они сделали знания более точными, а науку — более надежной и понятной.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греческое образование повлияло на мир
</a:t>
            </a:r>
            <a:endParaRPr lang="en-US" sz="232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«Наука и образование в Древней Греции»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унаследовали от греков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греки научили людей не только учиться, но и думать, задавать вопросы и проверять ответы. Их школы, ученые и библиотеки стали основой европейской науки и образования.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2026-06-01T00:29:12Z</dcterms:created>
  <dcterms:modified xsi:type="dcterms:W3CDTF">2026-06-01T00:29:12Z</dcterms:modified>
</cp:coreProperties>
</file>