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Довлатов: писатель позднесоветской эпохи и мастер разговорной прозы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Биография, ставшая литературой: от Уфы и Ленинграда до Нью-Йорка.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вырос в эпоху, когда литература существовала под давлением цензуры, журнальных правил и самиздата. Эмиграция сделала его голос частью русской зарубежной словесности и особой прозы о свободе, памяти и личном достоинстве.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СССР, цензура и русская эмиграция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Сергея Довлатова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 — рождение в Уфе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Довлатов родился 3 сентября 1941 года в эвакуации, в семье театрального режиссёра и литературного редактора.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семья вернулась в Ленинград, где городская среда, дворы и коммунальный быт стали для него главным жизненным наблюдением.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опыт ленинградской повседневности научил его слышать живую речь, замечать бытовые детали и видеть характеры в обычных сценах.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будущего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впечатления позднее превратились в основу его узнаваемой автобиографической прозы.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Ленинградская среда как школа наблюдения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источник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на филфаке и работа в газете рано познакомили Довлатова с цензурой и редакционной дисциплиной. Он видел, как устроена официальная речь и где начинается живая.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и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Очереди, коммунальные квартиры и уличные диалоги дали ему точный бытовой материал. Ленинград стал не фоном, а пространством, где вырабатывались ирония, ритм и внимание к человеку.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лагерной охране в Коми республике дала Довлатову прямое знание о подчинении, унижении и повседневной жестокости. Этот опыт позже стал основой повести «Зона».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служба и опыт жизни внутри системы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умеет писать о несвободе без громких обвинений: через ситуацию, реплику и деталь он показывает, как человек сохраняет достоинство внутри абсурдной системы.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и лагерная среда показала ему, как бюрократический порядок подавляет личность. В прозе это превращается не в лозунг, а в точное и сдержанное свидетельство.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Сергея Довлатова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личный путь Довлатова постоянно переходил в литературу.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менялись обстоятельства его жизни, тем точнее оформлялись темы несвободы, памяти и эмиграции.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Сергея Довлатова: 1941–1990.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как основа лаконичного стиля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Репортёрское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Газетная работа приучила Довлатова отбирать только существенное и строить рассказ вокруг факта, а не отвлечённых рассуждений.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держится на экономии языка: короткие предложения звучат естественно и придают тексту точность, ясность и внутренний ритм.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у Довлатова выглядят услышанными в реальности. Он передаёт характер человека через интонацию, паузу и бытовую реплику.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как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подробность у него часто заменяет длинное объяснение и делает сцену запоминающейся, а вывод — убедительным.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«Зона» и «Компромисс» показывают, как лагерный и журналистский опыт превращается в прозу о несвободе, моральном выборе и цене приспособления.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«Заповедник» и «Наши» связывают личную память с культурной средой, где ирония соседствует с чувством утраты и внутреннего изгнания.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«Чемодан», «Иностранка» и «Филиал» разворачивают тему эмиграции, семейной истории и жизни в чужом языке без идеализации и пафоса.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книгах биографический материал становится художественным свидетельством о времени, человеке и его достоинстве перед давлением обстоятельств.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 Довлатова и их литературное 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Довлатова: темы, конфликты и художественный материал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разные книги Довлатова раскрывают общие мотивы его прозы.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личный опыт переходит в универсальный рассказ о выборе, памяти и несвободе.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Сергея Довлатова и их общепринятая датировка публикации.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пишет коротко и точно: его фраза звучит разговорно, но внутри неё всегда есть смысловая завершённость и афористичность.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соединяет смешное и грустное в одном эпизоде, избегая пафоса. За внешней простотой у него часто скрыт серьёзный моральный вопрос.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его прозе придают деталь и самоирония: частный случай у Довлатова превращается в узнаваемую историю о человеке и времени.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стиль: ирония, лаконизм, точная деталь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Автобиографичность и образ автора в прозе Довлатова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Довлатова автор и герой часто почти неразделимы: близки профессия, круг знакомств, манера говорить и смотреть на мир. Поэтому повествование звучит как личное свидетельство, а не как выдуманная история.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маскирует собственные слабости и неловкость, а делает их частью смысла. Такой ироничный, доверительный голос помогает читателю увидеть в частном эпизоде характер эпохи и самого автора.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композицию: от бытового наблюдения к скрытому нравственному смыслу и ироничному финалу.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довлатовский рассказ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нью-йоркский период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59820" y="175289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1978 — отъезд из СССР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покидает Советский Союз, и его биография входит в новый этап, связанный с разрывом привычной культурной среды и сменой читательской аудитории.
</a:t>
            </a:r>
            <a:endParaRPr lang="en-US" sz="1233" dirty="0"/>
          </a:p>
        </p:txBody>
      </p:sp>
      <p:sp>
        <p:nvSpPr>
          <p:cNvPr id="10" name="Text 3"/>
          <p:cNvSpPr txBox="1"/>
          <p:nvPr/>
        </p:nvSpPr>
        <p:spPr>
          <a:xfrm>
            <a:off x="1776724" y="2948858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1970-х — работа в Нью-Йорке
</a:t>
            </a:r>
            <a:pPr algn="r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он сотрудничает с русскоязычной прессой и радио, сохраняя связь с русским языком и одновременно осмысляя опыт жизни «между мирами».
</a:t>
            </a:r>
            <a:endParaRPr lang="en-US" sz="1092" dirty="0"/>
          </a:p>
        </p:txBody>
      </p:sp>
      <p:sp>
        <p:nvSpPr>
          <p:cNvPr id="11" name="Text 4"/>
          <p:cNvSpPr txBox="1"/>
          <p:nvPr/>
        </p:nvSpPr>
        <p:spPr>
          <a:xfrm>
            <a:off x="4859820" y="399444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— поздняя проза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становится пространством свободы и одиночества, а в книгах усиливаются мотивы памяти, утраты и внутренней независимости.
</a:t>
            </a:r>
            <a:endParaRPr lang="en-US" sz="13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прозы Довлатова и их соотношение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у Довлатова темы связаны не отдельно, а образуют единый нравственный круг.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несвобода, память и самоирония: именно они объединяют личный опыт, сатиру и лирическую интонацию.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произведениям Сергея Довлатова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продолжает линию Гоголя, Чехова и Зощенко: от них он унаследовал интерес к повседневной речи, комическому абсурду и точному изображению человеческих слабостей.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конца XX века он занял место автора, который особенно ясно показал позднесоветского человека — без лозунгов, но с вниманием к достоинству и внутренней свободе.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в истории русской литературы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его проза звучит более камерно и личностно: в ней важны не громкие идеи, а частный опыт, наблюдение за интонацией и точность психологической детали.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фразы запоминаются благодаря разговорной интонации, точному ритму и умению формулировать мысль просто, но не примитивно.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часто строит эффект на столкновении смешного и горького, поэтому его проза читается легко, а смысл раскрывается постепенно.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Довлатова и его культурное влияние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последующей литературы он стал примером того, как писать о советском прошлом без идеологической риторики и назидательности.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его тексты особенно важны как образец ясного письма, где обычная жизнь превращается в разговор о выборе, памяти и взрослении.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7043" y="1587736"/>
            <a:ext cx="3529916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биографии Сергея Довлатова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жизненные этапы связаны с темами и стилем его прозы.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ясно показывает: каждое крупное жизненное изменение превращалось у Довлатова в новый круг тем и интонаций.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Сергее Довлатове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в современной культурной памяти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маршруты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Довлатова связан с Ленинградом и Нью-Йорком, с пишущей машинкой, книжной полкой и уличным пространством. Именно такие детали помогают сделать его биографию визуально узнаваемой и близкой современному читателю.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которого узнают по одной фразе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Довлатова часто вспоминают по коротким, точным и ироничным формулировкам. Его книги читают как свидетельство о времени, где смешное и трагическое существуют рядом, а человеческое достоинство проверяется повседневностью.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чтение вне школьной парты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Довлатову поддерживают чтения вслух, музейные проекты и экранизации отдельных текстов. Его проза хорошо звучит в устном исполнении, потому что сама построена на интонации, паузе и точной реплике.
</a:t>
            </a:r>
            <a:endParaRPr lang="en-US" sz="11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Довлатов остаётся актуальным для современного читателя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особенно хорошо читаются подростками, потому что говорят о взрослении без искусственного пафоса и с уважением к опыту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Довлатова держится на сочетании ясности, самоиронии и нравственной прямоты: эти качества не устаревают и легко распознаются сегодня.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тематике и читательскому восприятию прозы Довлатова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Довлатов как свидетель эпохи и мастер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Довлатов показал, что личная биография может стать точным историческим документом, если рассказана честно и с иронией. Его проза учит видеть достоинство человека даже в условиях давления, потерь и неустроенности.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2026-05-20T02:30:40Z</dcterms:created>
  <dcterms:modified xsi:type="dcterms:W3CDTF">2026-05-20T02:30:40Z</dcterms:modified>
</cp:coreProperties>
</file>