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отряды млекопитающих: Однопроходные, Сумчатые, Насекомоядные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млекопитающих с уникальными чертами строения и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возникновения млекопитающих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более 200 миллионов лет назад и разделились на однопроходных, сумчатых и насекомоядных в результате географической изоляции и природных изменений.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сохранились с юрского периода, сегодня их всего пять видов, включая утконоса и ехидн.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откладывание яиц и наличие клоаки, совмещающей выводящие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лишь в Австралии и Новой Гвинее, ограничивая свой ареал узкими географическими рамками.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Однопроходные: древнейшие млекопитающие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Ехидны покрыты длинными иглами для защиты, имеют удлинённую морду. Самцы утконоса обладают ядовитой шпорой на задних лапах, что редкость среди млекопитающих.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признаки ехидн и особенность самца утконоса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выделяется широкой плоской мордой, перепончатыми лапами и хвостом, напоминающим бобрий. Особенность — отсутствие настоящих сосков, молоко выделяется через поры кожи.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внешние особенности утконоса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строение однопроходных
</a:t>
            </a:r>
            <a:endParaRPr lang="en-US" sz="27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Сумчатые: особенности размножения и строения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рождаются очень недоразвитыми и продолжают развиваться в сумке матери.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ареал — Австралия и близлежащие острова, а также части Южной и Северной Америки.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строение приспособлено к таким ранним стадиям развития потомства и разнообразному образу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известны кенгуру, коала и опоссум, отличающиеся формой сумки и повадками.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90523"/>
            <a:ext cx="4684800" cy="1949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однопроходных и сумчатых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однопроходными и сумчатыми по ключевым признакам.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отряд адаптирован к своему уникальному способу размножения и экологической нише.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zoological.ru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выбирает пресные водоёмы с густой растительностью и ведёт преимущественно полуводный образ жизни. Его строение идеально подходит для охоты под водой.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образ жизни утконоса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Ехидны населяют леса и полупустыни, с помощью мощных когтей роют землю в поисках насекомых. Их водонепроницаемая шерсть защищает от влаги и хищников.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ехидн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однопроходных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часов
</a:t>
            </a:r>
            <a:endParaRPr lang="en-US" sz="7815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питается исключительно некоторыми сортами эвкалипта, которые токсичны для большинства животных. Способность долго спать помогает ей снизить энергетические затраты.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australianwildlife.org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большую часть суток спит, чтобы экономить энергию на переваривание токсичных эвкалиптовых листьев.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способности гигантов-сумчатых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кенгуру могут весить до 85 кг и совершать прыжки на 12 метров. Их мощные задние ноги обеспечивают высокую скорость — до 60 км/ч и экономичное передвижение.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и забота о потомстве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ведут стадный образ жизни на открытых просторах. Самки носят детёнышей в сумке, где те продолжают развиваться и получают защиту от внешних угроз.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Кенгуру: строение и образ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включают около 330 видов, приспособленных к разным биомам — лесам, степям и пустыням.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варьируются от древесных коал до наземных кенгуру и роющих коротконосых бандикутов.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экология охватывает широкий спектр пищевых и поведенческих стратегий, что способствует успеху в разных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сумчатых: виды и экология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насекомоядных: состав и ареал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насекомоядных включает свыше 450 видов, таких как ежи, землеройки и кроты. Они широко распространены, но отсутствуют в Австралии и Антарктиде.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насекомоядных активны ночью или ведут скрытый образ жизни, часто под землёй. Эта стратегия помогает им избегать хищников и адаптироваться к переменам среды.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насекомоядных: специализация и роль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насекомоядных составляют насекомые, дождевые черви и пауки, что обеспечивает важную роль в регулировании численности этих беспозвоночных.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животных острые зубы, позволяющие эффективно разгрызать твёрдые покровы насекомых, что способствует их специализации в питании.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крупные ежи и землеройки дополняют рацион мелкими позвоночными, амфибиями и птичьими яйцами, увеличивая пищевое разнообразие.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ряда видов сильно развито обоняние, благодаря чему они находят добычу даже под землёй и в темноте, что повышает их выживаемость.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Ежи: защита, питание, сезонная активность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 покрыты жёсткими иглами, что помогает им защититься от хищников. При опасности они сворачиваются в плотный шар, который сложно раскрыть и нанести урон.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от врагов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ежей включает насекомых, пауков, ягоды и мелких беспозвоночных. Это даёт возможность выживать в разных условиях и обеспечивает энергетические потребности.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умеренном климате ежи впадают в спячку, замедляя обмен веществ. Это позволяет им пережить зимний период с ограниченным доступом к пище.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спячка в холодное время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лапы кротов лопатообразные и мощные, что помогает им выкапывать сложные подземные ходы для поиска пищи и убежища.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Кроты: биология и роль в почвенных экосистемах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кротов сильно редуцировано, глаза маленькие и мало функционируют, поскольку подземная среда мало требует зрения.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способствуют аэрации почвы и влияют на регуляцию популяций насекомых, защищая растения от повреждений корней.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Землеройки: строение, поведение и рекорды выживания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Землеройки — одни из самых маленьких млекопитающих, вес которых варьируется от 2 до 15 граммов. Их сердце бьётся очень быстро, до 1200 раз в минуту.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метаболизм требует частого кормления каждые 2–3 часа, они не могут долго обходиться без пищи и распространены почти по всему миру, кроме Австралии и Антарктиды.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в отрядах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и сумчатые значительно превосходят однопроходных по числу видов, что отражает их адаптивный успех и эволюционное разнообразие.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видовое разнообразие сумчатых и насекомоядных свидетельствует о высокой экологической гибкости и широких возможностях к выживанию.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zoological.ru, обновлено 2024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сумчатых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детёныша сумчатых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Однопроходные, например утконос, регулируют численность водных беспозвоночных, способствуя балансу водных экосистем.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распространяют семена растений и поддерживают биоразнообразие, влияя на структуру и здоровье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контролируют популяции насекомых, предотвращая распространение вредителей и способствуя плодородию почв.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изучаемых отрядов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современные угрозы для отрядов
</a:t>
            </a:r>
            <a:endParaRPr lang="en-US" sz="2367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Однопроходные — редкие следы древности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Однопроходные, такие как утконос и ехидны, входят в Красную книгу. Их численность снижается из-за утраты среды обитания и экологических изменений.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насекомоядных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страдают от применения инсектицидов, которые уничтожают их основную пищу. Разрушение почв нарушает их жизненные условия, требуя мер по защите среды.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сумчатых в Австралии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и другие сумчатые сталкиваются с потерей лесов и хищничеством. Международные программы и заповедники поддерживают их сохранение и восстановление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однопроходных, сумчатых и насекомоядных отражает многогранность природы и важность их защиты для устойчивости экосистем и будущих поколений.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млекопитающих для природы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2026-05-07T13:00:34Z</dcterms:created>
  <dcterms:modified xsi:type="dcterms:W3CDTF">2026-05-07T13:00:34Z</dcterms:modified>
</cp:coreProperties>
</file>