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Would You Like to Invent? — идея личного изобретения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гаджет для учёбы: полезно, просто, современно.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на английском: от идеи к аргументу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inventions помогает говорить о технологиях, описывать функции устройства и доказывать, почему оно действительно полезно в повседневной жизни и учёбе. Такой ответ требует точной лексики, связной структуры и убедительных примеров.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проблема лежит в основе моего изобретения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одновременно ведёт уроки, домашние задания, подготовку к экзаменам и кружки, поэтому легко теряет контроль над сроками и приоритетами.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требует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английские тексты, новые слова и большой объём информации замедляют работу, если рядом нет быстрого и понятного инструмента помощи.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практичная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должно решать реальные трудности, а не просто выглядеть необычно; именно поэтому логика problem — solution — result здесь особенно важна.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устройства и его внешний вид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похоже на небольшой электронный брелок или тонкий браслет, поэтому его легко носить каждый день в школе.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Минималистичный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экран, камера, микрофон и кнопка быстрого доступа делают дизайн функциональным и современным без лишних деталей.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Чёрный, серебристый, тёмно-синий или белый оттенок подчёркивают аккуратный, технологичный и школьный характер гаджета.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уместность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устройства ассоциируется с portable, lightweight и practical, поэтому оно выглядит как реальный инструмент, а не фантазийный аксессуар.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и их языковое описание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функции показывают, как одно устройство может объединять перевод, организацию времени, помощь в обучении и защиту от отвлечений.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объединяет несколько задач в одном интерфейсе и уменьшает необходимость переключаться между разными приложениями.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устройства для школьной учёбы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умный школьный помощник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сценарий использования устройства на уроке и дома.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трудности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школьникам чаще всего нужна быстрая поддержка в учёбе и организации дел.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только с объёмом работы, но и с потерей контроля над временем и вниманием.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проблем школьника для учебной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79" y="2233462"/>
            <a:ext cx="415575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технологии делают изобретение возможным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задавать вопросы голосом и быстро получать ответ без долгого набора текста.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Компьютерное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устройству возможность считывать текст с учебника, листа или карточки и превращать его в цифровой формат.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для выбора режима работы: перевод, объяснение, напоминание или планирование задачи.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процессор, энергоэффективный экран и связь со смартфоном обеспечивают удобство без полной зависимости от телефона.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помощь между уроками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коридоре или библиотеке устройство экономит время: достаточно одного запроса, чтобы перевести слово, записать задание или проверить дедлайн. Для подростка это означает меньше суеты и больше контроля над учебным днём.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такой помощник особенно удобен, когда нужно быстро понять текст или объяснение нового слова. Он снижает языковой барьер и помогает работать увереннее, не отвлекаясь на долгий поиск в нескольких приложениях.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получает инструмент, который не делает работу за него, а помогает организовать её быстрее и спокойнее. Это особенно важно в 11 классе, когда возрастает нагрузка, а время на повторение и подготовку становится ценнее.
</a:t>
            </a:r>
            <a:endParaRPr lang="en-US" sz="130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такое изобретение особенно полезно подросткам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привычными решениями для школьника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разные инструменты помогают в учебной повседневности и сколько действий требуют от пользователя.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Предлагаемое устройство сочетает скорость смартфона и дисциплину бумажного дневника, при этом снижает риск лишних отвлечений.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учебных инструментов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пользователи оценят выше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ценится сочетание учебной пользы и быстрого доступа: функции работают без лишних переключений между разными приложениями и экономят время в течение дня.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функции, напрямую поддерживающие организацию и понимание материала; режим концентрации важен, но чаще оценивается после привычки к устройству.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экспертная оценка востребованности функций для школьного помощника, 2025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эргономика будущего устройства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7636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должно легко помещаться в кармане, рюкзаке или крепиться на запястье. Небольшой вес и тонкий корпус делают его удобным для ежедневного ношения и быстрой работы между уроками.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96563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кнопки, понятные иконки и логичная навигация снижают нагрузку на пользователя. Такой интерфейс особенно важен для школьника, которому нужно быстро получить результат без долгого изучения меню.
</a:t>
            </a:r>
            <a:endParaRPr lang="en-US" sz="1037" dirty="0"/>
          </a:p>
        </p:txBody>
      </p:sp>
      <p:sp>
        <p:nvSpPr>
          <p:cNvPr id="14" name="Text 4"/>
          <p:cNvSpPr txBox="1"/>
          <p:nvPr/>
        </p:nvSpPr>
        <p:spPr>
          <a:xfrm>
            <a:off x="514405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индикаторы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сигналы помогают сразу увидеть заряд батареи, новые уведомления и активный режим. Это делает устройство более наглядным и уменьшает риск пропустить важную задачу или сообщение.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22471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лёгких ударов и случайной влаги повышает долговечность устройства. Для школьной среды это особенно важно, потому что гаджет часто носится в сумке и используется в разной обстановке.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500890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Минималистичный дизайн создаёт ощущение технологичности без перегруженности. Нейтральные цвета и аккуратные линии делают устройство уместным для подростков и одновременно похожим на реальный практичный гаджет.
</a:t>
            </a:r>
            <a:endParaRPr lang="en-US" sz="9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идеи до готового прототипа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разработки умного школьного помощника: от анализа потребностей до повторного тестирования.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Стоимость, доступность и реалистичность проекта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изобретение было востребовано, его стоимость должна оставаться посильной для семей и школ. Это возможно при использовании стандартных компонентов и разумном наборе функций без лишней сложности.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программного обеспечения продлевают срок службы устройства и позволяют улучшать его без полной замены. Понятная инструкция, устойчивость к поломкам и удобный сервис повышают практическую ценность модели.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Реалистичный запуск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выглядит осуществимым, если начинать с базовой версии и постепенно расширять возможности. Такой подход снижает затраты, упрощает проверку идеи и делает разработку более убедительной.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Ожидаемый эффект от регулярного использования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в организации учебных дел: напоминания и быстрый доступ к подсказкам постепенно формируют более уверенный рабочий ритм.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использование даёт нарастающий результат: сначала помогает в текущих задачах, затем снижает стресс и экономит время при подготовке.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модель ожидаемого эффекта при регулярном использовании учебного помощника, 2025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ограничения: приватность, зависимость, честность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устройство хранит заметки, задания и голосовые запросы, ему необходимы надёжные настройки доступа. Без безопасного хранения личная информация может оказаться у посторонних.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частое обращение к помощнику может ослаблять навыки запоминания, анализа и работы без подсказок. Поэтому устройство должно поддерживать обучение, а не заменять его.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важно не превращать помощника в способ быстро получить готовый ответ. Его ценность раскрывается тогда, когда он помогает понять материал, а не обходить учебную задачу.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 создании такого изобретения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разработки объединяет технические, педагогические и дизайнерские задачи, поэтому каждый специалист отвечает за свою часть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требует командной работы: техническая идея должна быть удобной, полезной для школы и понятной для пользователя.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распределения ролей в проекте учебного устройства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96640" y="2135780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изобретение меняет повседневную школьную жизнь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понимать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помогает сразу переводить слова и получать краткие объяснения, поэтому ученик меньше тратит времени на поиск значения и увереннее работает с английскими материалами.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пропускать сроки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 и планирование делают домашние задания и проекты более предсказуемыми. Школьник видит приоритеты заранее и меньше рискует забыть о важном дедлайне.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учебный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задачи собраны в одном месте, становится легче контролировать нагрузку. Это уменьшает тревожность перед контрольными и помогает сохранять спокойствие в напряжённые периоды.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самостоятельнее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поддерживает привычку действовать без постоянной подсказки взрослых. Постепенно ученик лучше организует день, точнее оценивает свои силы и увереннее принимает решения.
</a:t>
            </a:r>
            <a:endParaRPr lang="en-US" sz="15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улучшения могут появиться в следующей версии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развития связан не только с новыми функциями, но и с повышением надёжности, чтобы устройство оставалось полезным в школе без постоянной настройки.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приоритеты — автономность и офлайн-возможности; затем важны безопасность данных и более точная интеграция с учебной средой.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приоритизация развития продукта по запросам пользователей, 2025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начинается с реальной потребности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изобретения появляются там, где есть понятная повседневная проблема. Умный школьный помощник показывает, как практичность, безопасность и технология могут работать вместе и действительно облегчать учёбу.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2026-05-29T16:58:40Z</dcterms:created>
  <dcterms:modified xsi:type="dcterms:W3CDTF">2026-05-29T16:58:40Z</dcterms:modified>
</cp:coreProperties>
</file>