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народов: у каждого своя мелодия, но чувства общие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своя музыка, но чувства в ней знакомы всем.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жизни народа к песне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 рождаются из повседневной жизни: праздников, игр, труда, сказок и обрядов. Поэтому у одних народов звучат быстрые барабаны, а у других — плавные напевы, которые передаются от старших к младшим.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 у всех народов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песне есть ритм, мелодия и настроение. Даже без слов можно узнать, где музыка зовёт танцевать, а где — спокойно мечтать или тихо слушать.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музыки есть общие чувства: радость, грусть, удивление, торжество. Они звучат по-разному, но узнаются почти везде, как старые добрые знакомые.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Колыбельная, весёлая пляска или песня о дороге могут быть понятны детям и взрослым в разных странах. Звучание подсказывает, о чём рассказывает музыка.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путешествуют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есть свои флейты, но идея у них похожая: трубочка, воздух и музыка. В одной стране инструмент может быть длиннее, в другой — короче, зато он всё так же умеет петь нежно и звонко.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меняет голос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Балалайка, гитара, лютня и домбра напоминают друг друга, хотя звучат по-своему. Их форма и число струн менялись, когда музыканты передавали идеи из страны в страну.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похожи, но не одинаковы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встречаются почти везде: на празднике, в танце, в шествии. Их звук помогает держать общий ритм, будто музыка шагает вместе с людьми. Поэтому барабан легко узнают и взрослые, и дети.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собирает друзей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мелодия получает новые варианты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появляется в одном народе и запоминается людям. Её поют на празднике, дома или в дороге.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рождается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месте песню поют с новыми словами, ритмом и инструментами. Она становится похожей на первую, но уже звучит по-новому.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новая версия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Мелодию слышат путешественники, музыканты и гости из других мест. Они уносят её с собой, как музыкальный сувенир.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переезжает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попадают в новые страны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Странствующие музыканты переносили песни из города в город. Они показывали новые способы игры, и знакомая мелодия обретала свежий голос.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Музыканты-путешественники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встречались, они слушали друг друга с интересом. Так музыка переходила границы без паспорта и становилась общей радостью.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портах и на торговых путях люди слышали чужие песни и запоминали их. Музыка путешествовала вместе с товарами и новостями.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и купцы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дорогах и ярмарках музыка собирала слушателей. Одни подхватывали напев, другие добавляли свои слова, и мелодия начинала жить дальше.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ярмарки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песни между народами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мелодия переходит из одной страны в другую и меняется по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мелодии в новых песнях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и композиторы любят народные мотивы, потому что они звучат ярко и сразу создают настроение. Такая музыка помогает истории стать живой и запоминающейся.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 берут знакомый напев и соединяют его с новыми ритмами, инструментами и голосами. Получается песня, в которой старина и современность дружат, а не спорят.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песнях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разных стран вызывает похожие чувства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зовёт хлопать, шагать и танцевать. Он словно подсказывает телу, когда пора двигаться, и поэтому быстро становится понятным без перевода.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торжественные звуки вызывают радость, а тихие и протяжные — задумчивость. Музыка разных стран говорит разными голосами, но чувства у неё часто общие.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умеет успокаивать и настраивать на мечты. Даже если слова незнакомы, мягкое звучание помогает догадаться о спокойном или грустном настроении песни.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9772" y="1474950"/>
            <a:ext cx="27375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людям узнавать друг друга
</a:t>
            </a:r>
            <a:endParaRPr lang="en-US" sz="3082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слушаешь песни другой страны, понимаешь: радость, забота и мечта знакомы всем людям. Музыка напоминает, что у нас много общего.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чувства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 и с интересом, музыка становится знаком дружбы. Она помогает замечать не только различия, но и то, что нас сближает.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дружба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может рассказать о празднике, труде, природе или семейном обычае. Так музыка знакомит нас с жизнью других народов без скучного урока.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танцы на праздниках мира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свадьбах, праздниках урожая и встречах Нового года музыка собирает людей вместе. Барабаны задают шаг, а песни помогают всем радоваться одним дружным кругом.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свои праздничные мелодии, но чувство праздника узнаётся сразу. Где звучит музыка, там быстрее начинают улыбаться, хлопать и танцевать даже самые серьёзные гости.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музыкальные жанры соединяют разные традиции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джазе и роке рядом живут разные ритмы, а музыканты охотно пробуют инструменты, пришедшие из других стран. Так появляется новое звучание.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Поп-музыка часто берёт из народных мелодий запоминающийся напев. Он делает песню ярче и помогает ей быстро запомниться слушателям.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 к фильмам умеет соединять сразу несколько традиций. В ней можно услышать и торжественный оркестр, и народный барабан, и тихую флейту.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исполнители учатся друг у друга, в одной песне встречаются разные культуры. Получается музыка, которая звучит по-новому, но остаётся понятной многим.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общие черты помогают ребёнку успокоиться, где бы он ни жил.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чаще всего есть у колыбельных: они тихие, повторяющиеся и ласковые.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колыбельных в фольклорных сборниках разных народов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заимствования бывают добрыми и полезными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Заимствование в музыке — это не воровство, а уважительное знакомство с чужой идеей. Мелодия может сохранить характер, но зазвучать по-новому.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Народные ритмы, напевы и инструменты часто помогают создать более богатую песню. Так музыка разных стран не спорит, а дружит и становится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песня переезжает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мелодия сохраняет основу, но получает новые слова, ритм и звучание в другой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встречи в больших городах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и в транспорте слышатся разные мелодии. Даже короткий путь в школу может стать маленьким путешествием по музыкальной карте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городе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и взрослые снова встречают музыку разных стран в видео и песнях. Город продолжает знакомить их с новыми звучаниями, даже когда день уже закончился.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интернете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и праздниках звучат барабаны, флейты, скрипки и другие инструменты. Люди слушают, сравнивают и открывают для себя новые ритмы без скуки.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фестиваля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Мелодии, которые узнают во многих странах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простая мелодия может быстро стать любимой у детей в разных странах. Её поют на школьных праздниках, напевают дома и узнают с первых нот, даже если слова меняются. Такая песня словно идёт в гости и везде находит друзей.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подхватил весь двор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 мультфильма или кино часто живёт дольше самой истории. Её слышат на уроках, в рекламе и на концертах. Если мелодия яркая и легко поётся, её могут узнать люди, говорящие на совсем разных языках.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из фильма, который не забывается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музыкальному общению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Любопытство помогает не бояться незнакомой музыки. Когда человек хочет услышать новое, он быстрее замечает в песне ритм, настроение и знакомые чувства.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Внимательное слушание помогает услышать главное даже без перевода слов. Тогда песни разных народов начинают будто разговаривать между собой.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Уважение важно не меньше, чем интерес. Если не смеяться над чужими обычаями, музыка другой страны открывается добрее и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части 3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каждого народа есть свои любимые песни, инструменты и ритмы. Но музыка не стоит на месте и легко отправляется в путешествие.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мелодия переезжает в другую страну, она может изменить слова, темп и звучание. Так рождается новая, но родственная версия.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Музыкальные традиции разных народов не закрыты друг от друга. Они встречаются, смешиваются и помогают появляться новым жанрам и песням.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мир музыки похож на большую дружную семью: у каждого есть свой голос, и все голоса вместе звучат ещё интереснее.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людей во всём мире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свои мелодии, но чувства в музыке похожи. Когда мы слушаем песни друг друга, мир становится добрее, а музыка — богаче и интереснее.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2026-05-24T21:23:58Z</dcterms:created>
  <dcterms:modified xsi:type="dcterms:W3CDTF">2026-05-24T21:23:58Z</dcterms:modified>
</cp:coreProperties>
</file>