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 — холодное сердце Земли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холодный материк планеты хранит ключ к климату Земли.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Антарктида и почему она особенная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окружает Южный полюс, почти вся скрыта под ледяным щитом и не принадлежит ни одному государству. Ее изучают по правилам Антарктического договора, чтобы сохранить материк для науки и мира.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материка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311900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ледяной купол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высота поверхности Антарктиды превышает 2000 метров, потому что материк покрыт огромной толщей льда. Под этим ледяным куполом скрыт каменный рельеф, который почти не виден снаружи.
</a:t>
            </a:r>
            <a:endParaRPr lang="en-US" sz="1519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537654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постоянных 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 — единственный материк без постоянного населения. Летом здесь работают ученые и технические специалисты из многих стран, а зимой на станциях остается лишь небольшая смена.
</a:t>
            </a:r>
            <a:endParaRPr lang="en-US" sz="1519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763402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территория науки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используется прежде всего для исследований: климата, льда, океана и живой природы. Здесь нельзя вести обычное хозяйство, поэтому Антарктида стала примером международного сотрудничества.
</a:t>
            </a:r>
            <a:endParaRPr lang="en-US" sz="151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Температуры Антарктиды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одном материке условия сильно различаются: у моря теплее, а в глубине материка холод особенно суров.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побережья, тем ниже температуры; внутренние районы Антарктиды остаются самыми холодными на Земле.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климатические данные по Антарктиде; рекорд станции Восток — −89,2 °C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Ледяной щит и айсберги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Гигантский запас льда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материка — это ледяной щит, который накапливался очень долго. В нем сосредоточена почти вся антарктическая вода в твердом виде, влияющая на уровень океана.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айсбергов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края шельфовых ледников трескаются, от них откалываются огромные глыбы льда. Так появляются айсберги, которые могут выглядеть как плавающие ледяные острова.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Трещины и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льду постоянно образуются трещины, потому что ледяной покров медленно движется к морю. Это естественный процесс, который ученые внимательно наблюдают с помощью спутников и экспедиций.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разных частей Антарктиды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зонах материка условия меняются очень резко: от сухого холодного плато до более влажного морского побережья.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неоднородна: даже рядом с ледяной пустыней встречаются участки с почти свободной от льда поверхностью.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природных условий Антарктиды по географическим справочникам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850" y="1798083"/>
            <a:ext cx="249900" cy="22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100" y="1798083"/>
            <a:ext cx="249900" cy="222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у берегов Антарктиды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живут только в Южном полушарии и особенно связаны с антарктическими берегами. Они хорошо приспособлены к холоду, плотной стаей согревают друг друга и питаются морскими организмами.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Тюлени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Тюлени проводят много времени в воде и на льду, где отдыхают и выводят детенышей. Толстый слой жира помогает им сохранять тепло даже в очень холодной морской среде.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приходят в южные воды за кормом и мигрируют на большие расстояния. Для них важны богатые пищей холодные моря, где много криля и другой мелкой добычи.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Антарктический криль — маленькое ракообразное, но именно он поддерживает всю местную пищевую цепь. Без криля пингвинам, тюленям, китам и многим морским птицам было бы трудно выжить.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антарктическая экосистема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свет, лед и океан поддерживают жизнь у берегов материка.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Антарктида важна для климата Земли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935300"/>
            <a:ext cx="27705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 отражает свет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поверхность Антарктиды отражает значительную часть солнечных лучей обратно в космос. Это помогает Земле не перегреваться и поддерживает более прохладный климат в южных широтах.
</a:t>
            </a:r>
            <a:endParaRPr lang="en-US" sz="1442" dirty="0"/>
          </a:p>
        </p:txBody>
      </p:sp>
      <p:sp>
        <p:nvSpPr>
          <p:cNvPr id="9" name="Text 3"/>
          <p:cNvSpPr txBox="1"/>
          <p:nvPr/>
        </p:nvSpPr>
        <p:spPr>
          <a:xfrm>
            <a:off x="3186779" y="1935300"/>
            <a:ext cx="27705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океан вокруг материка переносит холодные воды и участвует в движении воздушных масс. Через него антарктические процессы влияют на погоду далеко за пределами материка.
</a:t>
            </a:r>
            <a:endParaRPr lang="en-US" sz="1442" dirty="0"/>
          </a:p>
        </p:txBody>
      </p:sp>
      <p:sp>
        <p:nvSpPr>
          <p:cNvPr id="10" name="Text 4"/>
          <p:cNvSpPr txBox="1"/>
          <p:nvPr/>
        </p:nvSpPr>
        <p:spPr>
          <a:xfrm>
            <a:off x="6111967" y="1935300"/>
            <a:ext cx="27705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уровня моря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антарктический лед тает быстрее, в океан поступает больше воды. Тогда уровень моря повышается, а это особенно важно для прибрежных городов и низких берегов.
</a:t>
            </a:r>
            <a:endParaRPr lang="en-US" sz="144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 Антарктиды и уровень моря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общий тренд: чем быстрее теряет массу лед, тем заметнее реагирует океан.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антарктического льда и рост уровня моря идут в одном направлении, поэтому изменения в полярных районах важны для всего мира.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индекс по общему направлению наблюдаемых изменений; данные представлены в учебных целях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живут и работают антарктические станции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среди льда и антенн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станции рано начинается обычный рабочий день: метеоплощадка, приборы, связь и короткие переходы между модулями. Вокруг — снег, ветер и почти полное отсутствие деревьев, поэтому каждый выход наружу требует точной подготовки и теплой экипировки.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Лаборатория на краю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жилых модулях ученые проводят измерения климата, проверяют пробы льда и наблюдают за состоянием воздуха. Здесь же размещают оборудование для связи, которое позволяет передавать результаты в международные научные центры без задержек.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Станция как маленький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Антарктическая база похожа на небольшой поселок: есть жилые блоки, рабочие помещения, склады и площадки для наблюдений. Но за ее стенами сразу начинается суровая пустыня, где любое перемещение зависит от погоды и видимости.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570" y="914638"/>
            <a:ext cx="7918909" cy="269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станции Антарктиды и их задачи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отличаются крупнейшие станции и какие исследования они поддерживают.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Станции распределены по разным задачам: одни поддерживают экспедиции, другие собирают климатические данные и изучают лед, атмосферу и океан.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 действующих антарктических станциях и их научных программах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открытию и исследованию Антарктиды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 — первое наблюдение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русской экспедиции Фаддея Беллинсгаузена и Михаила Лазарева первыми увидели берега Антарктиды. Это стало началом научного изучения материка.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1911 — Южный полюс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Роальд Амундсен первым достиг Южного полюса. Это событие стало важной вехой в истории полярных исследований и освоения Антарктиды.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 — начало XX века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Антарктиду исследовали многие полярники, включая Джеймса Кука и других мореплавателей. Экспедиции уточняли очертания берегов и условия плавания.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работа в Антарктиде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исследователей от прибытия до передачи научных данных и сезонного отбытия.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Антарктический договор и охрана материка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1408292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Мирный статус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Антарктический договор 1959 года закрепил использование материка только в мирных целях. Здесь нельзя размещать военные базы и проводить боевые испытания, зато можно развивать международную науку.
</a:t>
            </a:r>
            <a:endParaRPr lang="en-US" sz="1260" dirty="0"/>
          </a:p>
        </p:txBody>
      </p:sp>
      <p:sp>
        <p:nvSpPr>
          <p:cNvPr id="10" name="Text 3"/>
          <p:cNvSpPr txBox="1"/>
          <p:nvPr/>
        </p:nvSpPr>
        <p:spPr>
          <a:xfrm>
            <a:off x="3170536" y="1408292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Протокол об охране окружающей среды 1991 года усилил защиту Антарктиды и ограничил добычу полезных ископаемых. Это помогает сохранить лед, почвы, животных и хрупкие природные комплексы.
</a:t>
            </a:r>
            <a:endParaRPr lang="en-US" sz="1260" dirty="0"/>
          </a:p>
        </p:txBody>
      </p:sp>
      <p:sp>
        <p:nvSpPr>
          <p:cNvPr id="11" name="Text 4"/>
          <p:cNvSpPr txBox="1"/>
          <p:nvPr/>
        </p:nvSpPr>
        <p:spPr>
          <a:xfrm>
            <a:off x="6079453" y="1408280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рассматривается как территория общего научного интереса. Страны сотрудничают, делятся данными и следят за тем, чтобы исследование материка не наносило вреда природе.
</a:t>
            </a:r>
            <a:endParaRPr lang="en-US" sz="126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жизни на станциях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на станции прибывают дополнительные группы специалистов, а зимой остаются только самые необходимые команды для поддержки работы и наблюдений.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людей меняется по сезонам, потому что условия и логистика в Антарктиде резко усложняются в холодное время года.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сезонной работе антарктических станций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Антарктиды и правила безопасности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7975" y="1749900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и ветер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пребывание на открытом воздухе требует защиты от сильного холода и порывов ветра. Одежду подбирают слоями, чтобы сохранить тепло и быстро регулировать температуру тела.
</a:t>
            </a:r>
            <a:endParaRPr lang="en-US" sz="1037" dirty="0"/>
          </a:p>
        </p:txBody>
      </p:sp>
      <p:sp>
        <p:nvSpPr>
          <p:cNvPr id="11" name="Text 3"/>
          <p:cNvSpPr txBox="1"/>
          <p:nvPr/>
        </p:nvSpPr>
        <p:spPr>
          <a:xfrm>
            <a:off x="497975" y="2576035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Трещины и белая мгла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ледяной поверхности встречаются скрытые трещины, а в белой мгле почти исчезают ориентиры. Поэтому передвижение возможно только по отмеченным маршрутам и под наблюдением опытных участников.
</a:t>
            </a:r>
            <a:endParaRPr lang="en-US" sz="1037" dirty="0"/>
          </a:p>
        </p:txBody>
      </p:sp>
      <p:sp>
        <p:nvSpPr>
          <p:cNvPr id="12" name="Text 4"/>
          <p:cNvSpPr txBox="1"/>
          <p:nvPr/>
        </p:nvSpPr>
        <p:spPr>
          <a:xfrm>
            <a:off x="497975" y="3402171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Метели и видимость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Внезапная метель может быстро остановить работу целой группы. Перед выходом проверяют прогноз, связь, запас топлива и время возвращения, чтобы не оказаться в опасной ситуации.
</a:t>
            </a:r>
            <a:endParaRPr lang="en-US" sz="1037" dirty="0"/>
          </a:p>
        </p:txBody>
      </p:sp>
      <p:sp>
        <p:nvSpPr>
          <p:cNvPr id="13" name="Text 5"/>
          <p:cNvSpPr txBox="1"/>
          <p:nvPr/>
        </p:nvSpPr>
        <p:spPr>
          <a:xfrm>
            <a:off x="497975" y="4228323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экипировка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работы в полевых условиях нужны теплые многослойные вещи, защита лица и калорийная еда. Это помогает сохранять силы, когда организму приходится тратить больше энергии на обогрев.
</a:t>
            </a:r>
            <a:endParaRPr lang="en-US" sz="103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ученые узнают благодаря Антарктиде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397850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керны похожи на природный архив: по ним можно узнать, какой была температура и атмосфера сотни тысяч лет назад. Каждый слой льда хранит следы своей эпохи.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61600" y="2498884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льда остаются пузырьки воздуха, которые были заперты там очень давно. Их анализ помогает понять, как менялся состав атмосферы и как росло содержание углекислого газа.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3599913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 ледники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Антарктические наблюдения показывают, как ледники связаны с океаническими течениями и ледниковыми эпохами. Эти данные помогают точнее объяснять современные изменения климата на Земле.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Антарктида требует защиты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материка нужна не только ради природы, но и ради точных наблюдений, которые помогают понять, как меняется вся планета.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льда, животных и международной науки — взаимосвязанные задачи, без которых невозможно надежно оценивать климатические изменения.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об охране Антарктиды и международных исследованиях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важна для каждого из нас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 — не просто дальний ледяной материк, а важная часть системы Земли. Она помогает ученым узнавать прошлое климата, следить за изменениями сегодня и защищать будущее планеты.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2026-06-02T13:33:26Z</dcterms:created>
  <dcterms:modified xsi:type="dcterms:W3CDTF">2026-06-02T13:33:26Z</dcterms:modified>
</cp:coreProperties>
</file>