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выражения: определение, преобразования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 многочленами: от определения до решения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дроби, многочлены и ограничения на переменную. Она нужна для преобразований, уравнений, неравенств и практических формул, где важно не только вычислить ответ, но и сохранить его корректность.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в школьной алгебре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рационального выражения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из многочленов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выражение — это отношение двух многочленов, например (x^2-1)/(x-3). Такие записи сохраняют алгебраическую структуру дроби, но требуют учитывать ограничения на значения переменной.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выражения тоже подходят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многочлен можно рассматривать как рациональное выражение, если представить его со знаменателем 1. Это удобно, потому что позволяет применять единые правила преобразования к разным формам записи.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есть переменная, выражение может терять смысл при некоторых значениях. Именно поэтому рациональные выражения всегда связаны с областью допустимых значений и проверкой ограничений.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дробного выражения и точки запрета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рациональной дроби всегда можно выделить числитель, знаменатель и область допустимых значений. Такая структура помогает сразу определить, какие преобразования допустимы, а какие могут изменить смысл записи.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знаменателя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(2x+5)/(x^2-4) знаменатель равен нулю при x=2 и x=-2. Эти значения исключаются, потому что деление на ноль в алгебре не определено.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включает все значения, при которых знаменатель не обращается в ноль. Проверка выполняется до преобразований, чтобы не начать работу с недопустимым выражением.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дробную черту, подписи к числителю и знаменателю, а также отмеченные точки запрета. Такая визуализация делает причины ограничений более понятными и запоминающимися.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рациональных выражений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формы записи помогает выбрать верный способ преобразования и заранее учесть 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сразу показывает, нужно ли искать ОДЗ и можно ли упростить выражение разложением на множители.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определений и типовых примеров по алгебре 10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допустимые значения переменной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ОДЗ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задают все значения переменной, при которых выражение имеет смысл. Для рациональных выражений главное условие одно: знаменатель не должен обращаться в ноль.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запреты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можно разложить на множители, удобно сначала выполнить это разложение. Например, в выражении 1/(x^2-9) получаем (x-3) (x+3), поэтому запрещены x=3 и x=-3.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проверять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нужно устанавливать до преобразований, потому что некоторые действия могут временно скрыть запрещённые значения. Тогда в ответе легко появятся лишние корни или неверные промежутки.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или решения уравнения ограничения проверяют ещё раз. Это защищает от ситуации, когда допустимое преобразование изменило вид записи, но не отменило исходных запретов.
</a:t>
            </a:r>
            <a:endParaRPr lang="en-US" sz="13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выражений и решении уравнений.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рациональным выражением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преобразовании дробных выражений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возникают не в вычислениях, а на этапе записи и проверки ограничений.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сокращение слагаемых вместо множителей, поэтому разложение на множители должно предшествовать сокращению.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изучении рациональных выражений в школьной алгебре.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 и разложение на множители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дробь можно только после того, как числитель и знаменатель представлены в виде произведений. Иначе легко отменить не общий множитель, а лишь похожие части выражения.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дроби (x^2-9)/(x-3) числитель раскладывается как (x-3) (x+3). После сокращения остаётся x+3, но обязательно сохраняется условие x≠3, заданное исходным знаменателем.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приёмы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разложения чаще всего используют разность квадратов, вынесение общего множителя и группировку слагаемых. Эти способы помогают увидеть скрытые множители и подготовить дробь к сокращению.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полезно вернуться к исходной записи и убедиться, что не потеряно ни одно ограничение. Это особенно важно, когда сокращённая форма выглядит проще, чем исходная.
</a:t>
            </a:r>
            <a:endParaRPr lang="en-US" sz="13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рациональных выражений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 вычитании дробных выражений сначала находят наименьший общий знаменатель. Без этого невозможно корректно объединить дроби в одну запись и сохранить смысл исходных выражений.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дробь умножают на недостающий множитель, чтобы знаменатели стали одинаковыми. При этом числитель изменяется, а общий знаменатель остаётся прежним, что упрощает дальнейшие действия.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Складывание числителей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складывают или вычитают только числители. Например, 1/x и 1/(x+1) приводятся к знаменателю x(x+1), после чего выполняется одно алгебраическое действие.
</a:t>
            </a:r>
            <a:endParaRPr lang="en-US" sz="1374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нахождения ответа нужно помнить о запрете на значения, при которых исходные знаменатели обращались в ноль. Это предотвращает появление лишних решений и сохраняет точность результата.
</a:t>
            </a:r>
            <a:endParaRPr lang="en-US" sz="13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рациональных выражений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рациональных выражений числители перемножают между собой, как и знаменатели. Затем результат обязательно упрощают, сокращая только общие множители, а не отдельные слагаемые.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дробь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рациональных выражений заменяют умножением на обратную дробь. Это позволяет свести действие к обычному умножению, но при этом сохраняются все ограничения на знаменатели.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знаменателей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преобразованием нужно выписать значения переменной, при которых любой знаменатель обращается в ноль. Эти значения не входят в область допустимых значений и не могут попасть в ответ.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после 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 знаменателе есть общий множитель, его можно сократить только после разложения на множители. Такой приём делает выражение короче и удобнее для дальнейших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тождества для преобразования дробных выражений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правила преобразования рациональных выражений и условия их применения. Эти тождества помогают сокращать дроби, приводить выражения к общему знаменателю и упрощать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работают только при ненулевых знаменателях и позволяют сводить сложные дробные выражения к более простому виду.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преобразования рациональных выражений и формулы сокращённого умножения.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 теме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учебный баланс между преобразованиями и задачами на применение. На практике первые два типа заданий задают основу для 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 и поиск ОДЗ занимают ведущую позицию, потому что без них невозможно корректно решать более сложные задачи.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типовых заданий по теме «Рациональные выражения».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в реальных формулах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производительность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A/t описывает объём работы за время. Если числитель остаётся неизменным, увеличение времени уменьшает производительность, поэтому такие модели удобны при расчёте совместной работы и распределения обязанностей между исполнителями.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v=s/t связывает скорость, путь и время: при одинаковом расстоянии меньший промежуток времени даёт большую скорость. В задачах это помогает сравнивать движение пешеходов, поездов и автомобилей, не теряя смысл единиц измерения.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m/V показывает среднюю плотность: одна и та же масса, распределённая по большему объёму, даёт меньшее значение отношения. Этот принцип часто иллюстрируют на примерах с веществами, упаковкой и заполнением ёмкостей.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строится на ОДЗ, приведении к общему знаменателю и обязательной проверке корней.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рационального уравнения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особенности рациональной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разрывается в запрещённых точках и приближается к асимптотам, не пересекая их. Это визуально подчёркивает связь алгебраических ограничений с поведением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асимптота показывает нули знаменателя, а горизонтальная — поведение функции на больших расстояниях от нуля.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график рациональной функции y = 1/x из курса алгебры.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неравенства и метод интервалов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одной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неравенство преобразуют так, чтобы слева или справа осталась одна дробь. Это упрощает дальнейший анализ знака и позволяет работать с числителем и знаменателем отдельно.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критические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числителя и знаменателя отмечают на числовой прямой. Первые могут менять знак выражения, а вторые всегда исключаются из ответа, даже если знак на промежутке подходит.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Исследовать интервалы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промежуток проверяют на знак удобной подстановкой или по чередованию знаков множителей. Так определяют, где неравенство выполняется, а где выражение имеет противоположный знак.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оформляют как объединение промежутков с учётом строгого или нестрогого знака. Точки, где знаменатель равен нулю, не включают в ответ ни при каких условиях.
</a:t>
            </a:r>
            <a:endParaRPr lang="en-US" sz="13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93397"/>
            <a:ext cx="3848986" cy="182826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 работе с дробными выражениями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 пропустить ограничения и проверить, что полученный результат действительно подходит исходному условию. Особенно полезна при уравнениях и неравенствах.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защищает от посторонних корней и неверного включения запрещённых значений в 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решений рациональных уравнений и неравенств.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282" y="3255758"/>
            <a:ext cx="248328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412" y="1602394"/>
            <a:ext cx="237924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для школьной алгебры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рациональных функций показывает разрывы и асимптоты. Это формирует умение читать график, связывать его вид с формулой и объяснять запрещённые значения.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ОДЗ учит не только находить решение, но и обосновывать его. Это особенно важно там, где одна ошибка в знаменателе меняет весь ответ.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дробей и приведение к общему знаменателю развивают технику вычислений. Эти навыки нужны в контрольных, самостоятельных работах и при решении комбинированных задач.
</a:t>
            </a:r>
            <a:endParaRPr lang="en-US" sz="1049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описывают связь пути, времени и скорости. Такие модели позволяют сравнивать ситуации на дороге и корректно интерпретировать единицы измерения.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производительности и совместной работы строятся на отношениях вида A/t. Они помогают распределять время и оценивать вклад каждого участника процесса.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выражения: точность через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требуют не только вычислений, но и строгого соблюдения ограничений. Если уверенно использовать ОДЗ, разложение на множители, общий знаменатель и проверку ответа, решения становятся точными и обоснованными.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2026-05-30T03:14:45Z</dcterms:created>
  <dcterms:modified xsi:type="dcterms:W3CDTF">2026-05-30T03:14:45Z</dcterms:modified>
</cp:coreProperties>
</file>