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генов: почему один признак зависит от многих факторов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генов вместе формируют один признак.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старта: обычная схема наследования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 доминантными и рецессивными аллелями важна, но не объясняет все признаки. Иногда гены работают вместе, мешают друг другу или влияют сразу на несколько характеристик.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вообще говорить о взаимодействии генов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два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учитывать только доминантность и рецессивность, легко неверно объяснить один и тот же признак. Взаимодействие генов показывает, что результат часто зависит от нескольких участков ДНК сразу.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признаков есть промежуточные или разные оттенки проявления. Это происходит потому, что работа одного гена может усиливаться, ослабляться или блокироваться другим геном.
</a:t>
            </a:r>
            <a:endParaRPr lang="en-US" sz="1256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прогнозы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по наследованию не всегда совпадают с наблюдениями в семье или у организмов. Тогда нужно искать не один «главный» ген, а систему взаимодействующих генов.
</a:t>
            </a:r>
            <a:endParaRPr lang="en-US" sz="1275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увидеть наследование как сеть, а не как простую схему. Это делает объяснение признаков точнее и понятнее для школьных примеров.
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слова: ген, аллель, генотип, фенотип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инструкция для признака или процесса в организме. Он задает, какой белок может быть создан.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Они могут по-разному работать и по-разному влиять на проявление признака.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всех аллелей организма. Он описывает наследственную основу, а не внешний вид, который мы видим сразу.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наблюдаемые признаки организма: цвет, форма, размер и многое другое. На него влияют не только гены, но и условия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 цепочка шагов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результат одного этапа становится условием для следующего.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один ген влияет на другой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Перекрывание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скрывать проявление другого, если его действие срабатывает раньше или сильнее. Тогда итоговый признак зависит от того, какой ген оказался «главнее» в цепочке.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не отменяет второй ген полностью, а меняет его видимый эффект. Поэтому один и тот же набор аллелей может дать разные внешние результаты.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окраской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особенно заметно в окраске, когда один ген отвечает за наличие пигмента, а другой — за его оттенок. Без первого гена второй просто не проявится.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эпистаз, нужно смотреть не на один ген отдельно, а на всю схему наследования. Именно совместная работа генов объясняет необычное распределение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признак собирается из двух генов
</a:t>
            </a:r>
            <a:endParaRPr lang="en-US" sz="2465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организм должен иметь первый нужный вариант гена, чтобы запустить процесс. Без этого первый шаг биохимической цепочки просто не начинается.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включается второй ген, который завершает нужное превращение. Только вместе они дают полный результат, например окраску или 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одного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из двух генов не работает, признак остается неполным. Получается не готовый результат, а только его часть.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комплементарность удобно сравнивать с парой деталей в механизме. Каждая важна сама по себе, но настоящий эффект появляется только при совместной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означает, что один ген может отражаться сразу на нескольких признаках организма, а не только на одном.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ген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влиять сразу на несколько признаков.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признаки: много генов, одна шкала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 резких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биологии рост часто показывают как пример непрерывного признака. У одних людей он выше среднего, у других ниже, и между ними есть множество промежуточных вариантов. Такой ряд появляется потому, что вклад вносят сразу несколько генов и условия жизни.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зависит не только от наследственности, но и от питания, активности и образа жизни. Гены задают склонность, а среда помогает проявиться одному из возможных вариантов. Поэтому полигенный признак всегда нужно рассматривать вместе с условиями жизни.
</a:t>
            </a:r>
            <a:endParaRPr lang="en-US" sz="100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оттенки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тоже нельзя свести к одной паре аллелей. На него влияет совокупность генетических вариантов, и поэтому оттенки плавно переходят один в другой. Именно поэтому в классе или в семье можно увидеть большое разнообразие похожих, но не одинаковых вариантов.
</a:t>
            </a:r>
            <a:endParaRPr lang="en-US" sz="1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полигенных признаков вклад каждого гена невелик, поэтому границы между вариантами размыты.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полигенные признаки похожи на шкалу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встречается средний вариант, а крайние значения редки. Это типичный признак полигенного наследования.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на примере окраски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пигмент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организмов сначала должен появиться сам пигмент, и только потом другой ген меняет его оттенок. Если первый ген выключен, второй уже не способен заметно изменить окраску.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перекрывает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называют эпистазом: один ген как бы скрывает действие другого. Внешний цвет определяется не отдельным геном, а тем, как они работают вместе.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окраске животных и растений это особенно легко заметить: одинаковые на вид особи могут иметь разные генотипы, а разные сочетания генов — один и тот же цвет.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для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для распознавания эпистаза — неожиданные одинаковые фенотипы там, где по простой схеме наследования должны были бы быть разные варианты окраски.
</a:t>
            </a:r>
            <a:endParaRPr lang="en-US" sz="11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запускает первый этап, например образование нужного вещества. Без этого шага вся цепочка останавливается, и признак не может появиться полностью.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ген использует продукт первого этапа и продолжает путь дальше. Когда оба звена работают, образуется полный результат — окраска, форма или запах.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цепочке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ген не работает, цепочка обрывается раньше времени. Тогда видна лишь часть признака или он исчезает совсем.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удобно сравнивать с двумя деталями одной системы: каждая по отдельности недостаточна, но вместе они дают заметный итоговый эффект.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средние значения встречаются чаще, а крайние — реже. Именно так обычно выглядит признак, зависящий от нескольких генов.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распределения значений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полигенность в жизни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Полигенный признак образует плавное распределение: вклад каждого гена мал, но вместе они создают широкий диапазон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примеры: рост, цвет кожи, масса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определяется сразу многими генами, которые влияют на деление клеток, развитие костей и общий обмен веществ. Поэтому у людей возможен широкий диапазон значений, а не два резких варианта.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зависит от нескольких генов, связанных с количеством и распределением пигмента. Из-за этого оттенки могут плавно различаться, а не делиться только на несколько чётких групп.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тоже зависит от набора генов, но заметно меняется под влиянием питания, движения и режима дня. Генетика задаёт возможности, а условия жизни помогают их реализовать.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без лишней сложности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Генетическая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есть набор генов, который задаёт возможные варианты признака. Но сам по себе этот набор не всегда показывает, каким будет итоговый фенотип.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включаются условия жизни: питание, физическая активность, сон, температура, уход. Они могут усилить или ослабить проявление уже заложенного признака.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человека с похожими генами иногда выглядят по-разному, потому что росли в разных условиях. Среда не заменяет генетику, а меняет её проявление.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признак складывается из наследственности и среды. Поэтому при объяснении результата важно смотреть не только на генотип, но и на условия развития.
</a:t>
            </a:r>
            <a:endParaRPr lang="en-US" sz="12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схема показывает, почему при взаимодействии генов часть генотипов даёт одинаковую окраску. Здесь важно не только наличие аллелей, но и их сочетание.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из двух генов не работает, пигмент не образуется. Это объясняет одинаковый фенотип у разных генотипов и указывает на эпистаз.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Мини-пазл 1: почему цвета не совпали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генетический пример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взаимодействие генов по схеме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для распознавания эпистаза по наличию этапов синтеза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ключевых терминов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быстро отличать типы взаимодействия генов и не путать их между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термин описывает свой способ работы генов: подавление, совместное действие, множественный вклад или влияние одного гена на несколько признаков.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школьной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можно ли по короткому описанию узнать тип взаимодействия генов. Это помогает закрепить определения и отличать похожие случаи.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вспоминаете эпистаз, комплементарность, полигению и плейотропию без подсказок, значит основные различия уже понятны.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4 коротких вопроса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система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показывает: один признак редко задаётся единственным геном. Чаще работают несколько генов сразу, а среда влияет на итог. Поэтому живые организмы так разнообразны.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2026-07-25T21:50:44Z</dcterms:created>
  <dcterms:modified xsi:type="dcterms:W3CDTF">2026-07-25T21:50:44Z</dcterms:modified>
</cp:coreProperties>
</file>