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6739" y="0"/>
            <a:ext cx="44151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8050" y="1530000"/>
            <a:ext cx="4188600" cy="1141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 «Снегурочка»: сказка, музыка и весна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78050" y="2873325"/>
            <a:ext cx="4188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Сказка, хороводы и весенняя музыка оживают в опере Римского-Корсакова.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78050" y="221825"/>
            <a:ext cx="41886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6050" y="126182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59000" y="1933800"/>
            <a:ext cx="42450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«Снегурочки» началась с пьесы Александра Островского, а затем получила музыкальную жизнь в опере Николая Римского-Корсакова. В ней слышны народные напевы, картины природы и чудесный мир, понятный даже младшим школьникам.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родилась сказочная опера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3225" y="152100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Римский-Корсаков написал музыку к опере и сам создал либретто по пьесе Островского. Он особенно любил сюжеты о сказке, природе и старинной Руси.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414000" y="2827101"/>
            <a:ext cx="24186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 умел передавать характеры героев не только словами, но и звуками. В его музыке часто слышны плавные мелодии, звонкие хоры и очень живые оркестровые краски.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263975" y="186775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Слушая «Снегурочку», легко представить лес, снег, ветер и первые тёплые дни. Музыка будто рисует весну, которая осторожно входит в зимний мир.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создал музыку к «Снегурочке»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6800" y="118637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97525" y="1408629"/>
            <a:ext cx="3612900" cy="13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Лес, деревня и дворец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оперы происходит в стране берендеев, где рядом существуют лес, деревня и двор царя Берендея. Это пространство похоже и на сказку, и на старинную Русь.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1018975" y="3166865"/>
            <a:ext cx="3612900" cy="13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этот мир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такого мира важны снежные деревья, деревянные дома, яркие костюмы и весенний свет. Всё вместе помогает увидеть, как в опере природа и народная жизнь живут рядом.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Сказочная страна берендеев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9224" y="1496650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Снегурочка — необычная девушка, рождённая из снега и льда. Она добрая, красивая и очень хрупкая, словно зимний цветок, который боится сильного солнца.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2659224" y="2640416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хочет быть рядом с людьми, слушать их песни и понимать их чувства. Но её холодная природа мешает ей жить так же, как живут обычные люди.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659224" y="3784181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опере Снегурочка кажется настоящим чудом. Она тянется к теплу и любви, хотя сама ещё не умеет по-настоящему любить.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такая Снегурочка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3350" y="1376165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Мороз — строгий, но заботливый отец Снегурочки. Он связан с зимой, тишиной, инеем и снежной прохладой, которая бережёт сказочный мир.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593350" y="3246746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Мороза и Весны показывает, как в природе всё меняется. Холод уступает место теплу, а сердце Снегурочки оказывается между двумя силами.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718350" y="1376175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Весна-Красна — её тёплая и радостная мать. Она приносит солнце, цветы, ручьи и оживление природы, словно открывает миру новую страницу.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Мороз и Весна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6476" y="1365159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7876" y="1365159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9551" y="3243684"/>
            <a:ext cx="218400" cy="2184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Лель — певец весны
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4838625" y="1799175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пении слышатся поля, трава и пробуждение земли. Лель словно помогает услышать, как сама весна начинает дышать и петь.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5349725" y="1262419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Ближе к природе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10025" y="1799175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Лель поёт просто и светло, словно весенний ветер. Его мелодии запоминаются сразу и создают ощущение свободы, движения и радостного праздника.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1121125" y="1262419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Лёгкая песня
</a:t>
            </a:r>
            <a:endParaRPr lang="en-US" sz="1400" dirty="0"/>
          </a:p>
        </p:txBody>
      </p:sp>
      <p:sp>
        <p:nvSpPr>
          <p:cNvPr id="18" name="Text 6"/>
          <p:cNvSpPr txBox="1"/>
          <p:nvPr/>
        </p:nvSpPr>
        <p:spPr>
          <a:xfrm>
            <a:off x="597750" y="3671925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Лелем Снегурочка впервые особенно остро чувствует красоту музыки и человеческого общения. Его песни пробуждают в ней мечту о тепле.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1088725" y="3140936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Впечатление для Снегурочки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история Снегурочки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основных событий оперы Н. Римского-Корсакова.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1160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Мизгирь сначала обещает верность, но затем увлекается Снегурочкой. Его поступок разрушает доверие и показывает, как легко можно ранить близкого человека.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60585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Купава — весёлая и добрая невеста. Она искренне любит Мизгиря и верит его словам, поэтому особенно болезненно переживает перемену его чувств.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81160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линия добавляет опере человеческую драму. В ней есть ошибки, слёзы и сложные чувства, знакомые даже детям.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0585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этого Купава испытывает обиду, ревность и горечь. Её переживания делают сказочную историю очень похожей на настоящую жизнь.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Купава и Мизгирь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800" y="887212"/>
            <a:ext cx="2730600" cy="23332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6700" y="875662"/>
            <a:ext cx="2730600" cy="233327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600" y="861587"/>
            <a:ext cx="2730600" cy="233327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3950" y="385292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Царь Берендей правит не только строго, но и с добрым сердцем. Он ценит песни, порядок и согласие между людьми. В его царстве праздник не мешает труду, а помогает всем жить дружно и спокойно.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23950" y="342107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Правитель, который любит красоту
</a:t>
            </a:r>
            <a:endParaRPr lang="en-US" sz="1220" dirty="0"/>
          </a:p>
        </p:txBody>
      </p:sp>
      <p:sp>
        <p:nvSpPr>
          <p:cNvPr id="10" name="Text 3"/>
          <p:cNvSpPr txBox="1"/>
          <p:nvPr/>
        </p:nvSpPr>
        <p:spPr>
          <a:xfrm>
            <a:off x="3313850" y="384137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Берендей старается разбираться в людских спорах честно и внимательно. Он верит, что каждому поступку должно быть разумное объяснение. Поэтому его образ напоминает мудрого сказочного судью, который думает не только о себе, но и о народе.
</a:t>
            </a:r>
            <a:endParaRPr lang="en-US" sz="1081" dirty="0"/>
          </a:p>
        </p:txBody>
      </p:sp>
      <p:sp>
        <p:nvSpPr>
          <p:cNvPr id="11" name="Text 4"/>
          <p:cNvSpPr txBox="1"/>
          <p:nvPr/>
        </p:nvSpPr>
        <p:spPr>
          <a:xfrm>
            <a:off x="3313850" y="340952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 по законам справедливости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203750" y="3827302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дворце Берендея чувствуется старинная Русь: хороводы, песни, обряды и уважение к природе. Здесь люди живут как одна большая община. Такой мир особенно красив тем, что в нём музыка и народная жизнь неразделимы.
</a:t>
            </a:r>
            <a:endParaRPr lang="en-US" sz="1083" dirty="0"/>
          </a:p>
        </p:txBody>
      </p:sp>
      <p:sp>
        <p:nvSpPr>
          <p:cNvPr id="13" name="Text 6"/>
          <p:cNvSpPr txBox="1"/>
          <p:nvPr/>
        </p:nvSpPr>
        <p:spPr>
          <a:xfrm>
            <a:off x="6203750" y="3395452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Мир, где важны обычаи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Царь Берендей и его мудрость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8650" y="2896775"/>
            <a:ext cx="32634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Зимняя тишина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музыка передаёт холод и неподвижность. В звучании слышатся мягкие, плавные интонации, как будто лес укрыт снегом и вокруг стоит спокойная зимняя тишина.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060625" y="1458050"/>
            <a:ext cx="3263400" cy="9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Пробуждение природы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мелодии становятся светлее и живее. В них словно слышны ручьи, ветер и первые голоса птиц, которые будят природу после долгой зимы.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95050" y="2896775"/>
            <a:ext cx="30354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Весенний праздник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финальных эпизодах музыка звучит особенно радостно. Она напоминает хоровод, солнце и весёлое движение весны, которая побеждает холод и приносит тепло.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природы в опере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3225" y="152100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Хоры в опере звучат как голоса целой деревни. Они создают ощущение общего праздника, где люди не просто слушают музыку, а живут ею вместе.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414000" y="2827101"/>
            <a:ext cx="24186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Хороводы и обрядовые песни напоминают старинные русские традиции. Благодаря им сцены с народом выглядят живыми, весёлыми и очень праздничными.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263975" y="186775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Игровые сцены помогают почувствовать, как музыка объединяет людей. В них слышны радость, смех, движение и дыхание весеннего гулянья на открытом воздухе.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обычаи и песни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600" y="937761"/>
            <a:ext cx="4120500" cy="214072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5675" y="937765"/>
            <a:ext cx="4151700" cy="2140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06437" y="3254163"/>
            <a:ext cx="3887100" cy="33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Светлый образ зимнего чуда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506437" y="3642732"/>
            <a:ext cx="3887100" cy="86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Снегурочку часто одевают в белое, голубое или серебристое платье. Такие цвета делают её похожей на снег и лёд. Мягкий свет и снежные декорации усиливают ощущение хрупкости и волшебства.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41173" y="3254163"/>
            <a:ext cx="3887100" cy="33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Нежность в каждой детали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741173" y="3642732"/>
            <a:ext cx="3887100" cy="86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костюм обычно имеет тонкие линии и лёгкие ткани, чтобы героиня казалась воздушной. На сцене она выглядит очень тихой и чистой, будто сама зима решила на минуту стать девушкой.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Снегурочка на сцене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9224" y="1496650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Снегурочка тянется к людям, но её природа остаётся холодной. Она хочет радоваться, дружить и любить, однако пока не умеет чувствовать так же, как все остальные.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2659224" y="2640416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ней просыпается любовь, это чувство оказывается слишком сильным. Оно приносит не только счастье, но и внутреннее напряжение, которое Снегурочка не может выдержать.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659224" y="3784181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и заключается грустная мудрость сказки: чудо прекрасно, но не всегда может жить среди людей вечно. У каждого мира свои законы, даже у самого волшебного.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Снегурочка не может жить как люди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холода к весне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в опере меняется судьба Снегурочки вместе с приходом весны.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715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начинается с ощущения светлой радости: весна уже рядом, и музыка становится всё более прозрачной, словно воздух после долгой зимы.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88715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звучит прощание со Снегурочкой. В мелодии слышна печаль, потому что героиня исчезает, а вместе с ней уходит и её чудесный образ.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531410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музыка не оставляет только грусть. Она показывает, что природа обновляется, а жизнь продолжает свой путь, как ручей после таяния снега.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1410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конец оперы звучит одновременно печально и красиво. В нём есть и слёзы, и надежда, и очень тихая весенняя улыбка.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звучит финал оперы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8150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89725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опере есть понятные сказочные герои, яркая природа и знакомые чувства: дружба, ревность, любовь и прощание. Поэтому детям легко следить за сюжетом и переживать вместе с персонажами.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863450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помогает увидеть всё почти как в мультфильме: снег, лес, солнце и настроение героев. Для урока в 3 классе это особенно удобно, потому что сказка и музыка здесь идут рядом.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опера подходит для детей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1160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Римский-Корсаков мастерски использует оркестр. Разные инструменты помогают передать холод зимы, мягкость воздуха и радостное движение весны.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60585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 умел так писать музыку, что слушатель сразу представлял картину природы. В «Снегурочке» это особенно заметно: снег, ветер и лес словно оживают.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81160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композитора очень образная. Её легко слушать и легко представлять: лесную поляну, солнечный свет, хоровод и сказочный мир берендеев.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0585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Важную роль играют хоры и яркие мелодии. Они делают оперу похожей на большой народный праздник, где звучат голоса многих людей.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знаменита музыка Римского-Корсакова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3350" y="1376165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 рассказывает о взрослении Снегурочки. Она хочет понять людей, но узнаёт, что чувства могут быть не только радостными, но и очень сложными.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593350" y="3246746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главная тема — смена времён года. Зима уступает весне, и вместе с этим меняется всё вокруг: природа, настроение и сама судьба героини.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718350" y="1376175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произведении важна тема любви. Она показывает, как по-разному могут жить сердца людей и сказочных героев, и почему не каждое чувство приносит только счастье.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оперы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55848" y="2391350"/>
            <a:ext cx="2442854" cy="2524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0125" y="1608950"/>
            <a:ext cx="7859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 Римского-Корсакова и сегодня звучит как добрая сказка о зиме, весне и чувствах. Она учит слушать музыку, замечать красоту природы и бережно хранить память о чуде.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640125" y="287750"/>
            <a:ext cx="80925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«Снегурочка» сегодня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2026-05-24T20:04:41Z</dcterms:created>
  <dcterms:modified xsi:type="dcterms:W3CDTF">2026-05-24T20:04:41Z</dcterms:modified>
</cp:coreProperties>
</file>