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значение и темы курса "Генетика человека"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изучает наследование, строение генов и их роль в жизни человека.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началась с исследований Менделя. Открытие структуры ДНК в 1953 году значительно расширило знания. Сегодня генетика объединяет биологию и медицину, направлена на диагностику и лечение заболеваний.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генетики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ДНК и хромосомы в клетке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ДНК — носитель информации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— это двойная спираль, содержащая генетический код. Она хранит инструкции, управляющие развитием и функциями организма.
</a:t>
            </a:r>
            <a:endParaRPr lang="en-US" sz="1144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— участки ДНК с функциями
</a:t>
            </a:r>
            <a:pPr algn="ctr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кодируют различные признаки и биохимические процессы. Каждый ген отвечает за определённую характеристику или функцию в организме.
</a:t>
            </a:r>
            <a:endParaRPr lang="en-US" sz="1135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хромосом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клетки находится 46 хромосом, объединённых в 23 пары. Из них 22 пары — аутосомы, а последняя — половые хромосомы, определяющие пол.
</a:t>
            </a:r>
            <a:endParaRPr lang="en-US" sz="1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и передача признаков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 описывает доминирование: доминантный признак подавляет рецессивный в потомстве.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объясняет расщепление признаков: признаки распределяются по потомству в определённом соотношении.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передаются через аллели, которые могут быть доминантными или рецессивными, формируя наследуемые характеристики.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глаз и его разнообразие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глаз зависит от нескольких генов. Карие, синие и зелёные оттенки проявляются из-за различий в пигментации и генетических комбинациях.
</a:t>
            </a:r>
            <a:endParaRPr lang="en-US" sz="1144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носа и подбородка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носа и подбородка определяется наследуемыми генами, влияющими на видимые черты лица и индивидуальность внешнего облика.
</a:t>
            </a:r>
            <a:endParaRPr lang="en-US" sz="1144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крови и её наследование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крови — важный генетический признак. Система ABO наследуется по особым законам и играет роль в переливании крови и иммунитете.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наследственные признаки человека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доминантных и рецессивных признаков у людей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распространённые формы признаков и их доминантные или рецессивные варианты.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формы признаков встречаются чаще в популяции.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генетические исследования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Родословная семьи и наследование цвета глаз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дедушки с карими глазами
</a:t>
            </a:r>
            <a:pPr algn="ctr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Дедушка имел карие глаза — доминантный признак, который передался по наследству в семье.
</a:t>
            </a:r>
            <a:endParaRPr lang="en-US" sz="1206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как носители рецессивного аллеля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имеют карие глаза, но оба несут рецессивный аллель голубого цвета, что влияет на потомство.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 голубыми глазами — наследование рецессивного признака
</a:t>
            </a:r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получил два рецессивных аллеля (aa), вследствие чего проявился голубой цвет глаз, несмотря на карие глаза родителей.
</a:t>
            </a:r>
            <a:endParaRPr lang="en-US" sz="10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пола и наследование сцепленных с полом признаков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человека определяется сочетанием половых хромосом: XX образуют женский пол, XY — мужской. Хромосомы содержат гены, влияющие на развитие пола организма.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признаки, такие как дальтонизм и гемофилия, связаны с X-хромосомой и чаще проявляются у мужчин, так как они имеют только одну X-хромосому.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определения пола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наследования пол-сцепленных признаков
</a:t>
            </a:r>
            <a:endParaRPr lang="en-US" sz="12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заболеваний при рецессивном наследовании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рождения больного ребёнка увеличивается при близкородственном браке и двустороннем носительстве генов.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двух носителях рецессивного гена вероятность больного ребёнка составляет 25%.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генетические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доминантных и рецессивных признаков
</a:t>
            </a:r>
            <a:endParaRPr lang="en-US" sz="2557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признаки проявляются при наличии хотя бы одного доминантного аллеля, влияя на видимые черты.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Рецессивные признаки проявляются только при наличии двух рецессивных аллелей, что делает их реже заметными.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доминантных признаков: карие глаза и прямые волосы, которые обычно доминируют в наследовании.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рецессивных признаков: голубые глаза и волнистые волосы, проявляющиеся при соответствующих генотипах.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у человека: причины и последствия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— это изменения в последовательности ДНК, возникающие случайно или вследствие воздействия внешних факторов, таких как радиация и химические вещества.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могут быть полезными, например, давать устойчивость к некоторым болезням, а также вредными — вызывая наследственные заболевания, такие как муковисцидоз или серповидноклеточная анемия.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нейтральны и не влияют на здоровье, но они могут приводить к появлению новых признаков и разнообразию среди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наследственных болезней и их наследование
</a:t>
            </a:r>
            <a:endParaRPr lang="en-US" sz="2387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Аутосомно-доминантное наследование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типа синдрома Марфана проявляются при наличии хотя бы одного доминантного гена, что увеличивает вероятность передачи симптомов потомкам.
</a:t>
            </a:r>
            <a:endParaRPr lang="en-US" sz="1271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Аутосомно-рецессивное наследование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как фенилкетонурия требуют двух копий рецессивного гена для проявления симптомов; носители обычно не больны, но могут передать болезнь детям.
</a:t>
            </a:r>
            <a:endParaRPr lang="en-US" sz="1271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Наследование, связанное с полом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Болезни, сцепленные с X-хромосомой, например гемофилия и дальтонизм, чаще встречаются у мальчиков, так как у них одна X-хромосома.
</a:t>
            </a:r>
            <a:endParaRPr lang="en-US" sz="12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тесты и их роль в медицине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 помогает выявлять носительство наследственных заболеваний и определять риск развития болезней заранее, что важно для планирования семьи и профилактики.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Тесты широко применяются для диагностики различных заболеваний, обнаружения мутаций и определения совместимости доноров и реципиентов в трансплантологии.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история и риски заболеваний
</a:t>
            </a:r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Родословная позволяет выявить передачи отдельных признаков и заболеваний сквозь поколения. Такой анализ помогает врачам определить наследственные риски у потомков и подобрать меры профилактики.
</a:t>
            </a:r>
            <a:endParaRPr lang="en-US" sz="968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использования родословной в клинической практике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семейных групп крови и цвета глаз помогает понять, как наследуются определённые признаки. В медицине это способствует точной диагностике и выбору эффективного лечения для конкретного пациента.
</a:t>
            </a:r>
            <a:endParaRPr lang="en-US" sz="890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Родословные: инструмент анализа наследования
</a:t>
            </a:r>
            <a:endParaRPr lang="en-US" sz="26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в генетике: современные вызовы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личной генетической информации требует строгих правил, чтобы предотвратить её неправомерное использование и дискриминацию по наследственным признакам.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генов, например с помощью CRISPR, ставит вопросы о границах вмешательства в человеческий геном и возможных долгосрочных последствиях.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генетически модифицированных людей вызывает социальные и моральные дебаты о приемлемости таких технологий и их влиянии на общество.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перед будущими поколениями требует тщательного регулирования генетических исследований и учёта этических норм во всех сферах применения.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 среда: совокупное влияние на человека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предрасположенность может не проявиться без влияния окружающей среды — пример: склонность к ожирению при правильном питании и активности часто не реализуется.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внешней среды, такие как климат, питание, физические нагрузки и стресс, активно взаимодействуют с генетическими особенностями и влияют на здоровье и внешность.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образе жизни способны в значительной степени изменить фенотип человека, несмотря на наследственные предпосылки.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используется для точного определения родства и отцовства, что важно в юридических и семейных вопросах. Эта технология также помогает решать криминалистические задачи.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генетики в жизни
</a:t>
            </a:r>
            <a:endParaRPr lang="en-US" sz="2431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способствуют поиску пропавших людей и выявлению рисков развития наследственных заболеваний для начала своевременной профилактики и лечения.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технологии сегодня и завтра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инженерия: модификация организмов
</a:t>
            </a:r>
            <a:pPr algn="ctr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генная инженерия позволяет изменять гены растений и животных с целью повышения их устойчивости к болезням и улучшения пищевых качеств, что расширяет возможности сельского хозяйства.
</a:t>
            </a:r>
            <a:endParaRPr lang="en-US" sz="924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с помощью CRISPR/Cas9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 дала возможность вносить точечные изменения в ДНК человека и животных, открывая перспективы лечения наследственных болезней на генном уровне.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скрининг при искусственном оплодотворении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генетического анализа эмбрионов помогает выбирать здоровые для переноса, снижая риск наследственных заболеваний у будущих детей и улучшая качество жизни.
</a:t>
            </a:r>
            <a:endParaRPr lang="en-US" sz="10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вызовы развития генетики человека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265162" y="135300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 развитии персонализированной медицины и применении генных технологий для диагностики и лечения различных заболеваний.
</a:t>
            </a:r>
            <a:endParaRPr lang="en-US" sz="1039" dirty="0"/>
          </a:p>
        </p:txBody>
      </p:sp>
      <p:sp>
        <p:nvSpPr>
          <p:cNvPr id="11" name="Text 3"/>
          <p:cNvSpPr txBox="1"/>
          <p:nvPr/>
        </p:nvSpPr>
        <p:spPr>
          <a:xfrm>
            <a:off x="6436325" y="1282887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Ближайшее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возможностей редактирования генома и борьба с заболеваниями на генетическом уровне, плюс активное обсуждение этических норм.
</a:t>
            </a:r>
            <a:endParaRPr lang="en-US" sz="1010" dirty="0"/>
          </a:p>
        </p:txBody>
      </p:sp>
      <p:sp>
        <p:nvSpPr>
          <p:cNvPr id="12" name="Text 4"/>
          <p:cNvSpPr txBox="1"/>
          <p:nvPr/>
        </p:nvSpPr>
        <p:spPr>
          <a:xfrm>
            <a:off x="3265162" y="243047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Среднесрочная перспектива
</a:t>
            </a:r>
            <a:pPr algn="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методов для лечения сложных наследственных заболеваний и повышение продолжительности жизни с помощью генетических инноваций.
</a:t>
            </a:r>
            <a:endParaRPr lang="en-US" sz="1092" dirty="0"/>
          </a:p>
        </p:txBody>
      </p:sp>
      <p:sp>
        <p:nvSpPr>
          <p:cNvPr id="13" name="Text 5"/>
          <p:cNvSpPr txBox="1"/>
          <p:nvPr/>
        </p:nvSpPr>
        <p:spPr>
          <a:xfrm>
            <a:off x="6436325" y="356412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регулирования новых технологий и ответственность общества за этические аспекты внедрения генетических разработок.
</a:t>
            </a:r>
            <a:endParaRPr lang="en-US" sz="11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— ключ к пониманию и заботе о будущем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генетики помогает предотвращать болезни, раскрывать уникальность каждого человека и направляет развитие медицины с учётом этических норм для здоровья будущих поколений.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2026-05-09T14:23:56Z</dcterms:created>
  <dcterms:modified xsi:type="dcterms:W3CDTF">2026-05-09T14:23:56Z</dcterms:modified>
</cp:coreProperties>
</file>