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публицистики: слово, факт и гражданская позиция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влияет на общество, события и личный выбор?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помогает увидеть, как литература, история и общественная мысль разговаривают о времени, конфликтах и ценностях. Для старшеклассника это ещё и практика анализа авторской позиции, аргументации и различения факта, мнения и оценки.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в школьном курсе литературы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публицистики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публицистики восходят к риторике, ораторской прозе и речам, обращённым к гражданам полиса.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она заметно развивается в сатирических журналах и просветительских текстах, обсуждающих общественные пороки.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газет, журналов и литературной критики делает публицистику важной частью общественной дискуссии и культурной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пресса, радио и телевидение расширяют аудиторию публицистики, усиливая её влияние на общественное мнение.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34492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функциональных стилей русского языка
</a:t>
            </a:r>
            <a:endParaRPr lang="en-US" sz="947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публицистический стиль отличается от художественного, научного и официально-делового и почему он особенно важен для общественной коммуникации.
</a:t>
            </a:r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соединяет сообщение о фактах с воздействием на читателя, поэтому занимает промежуточное положение между информированием и оценкой.
</a:t>
            </a:r>
            <a:endParaRPr lang="en-US" sz="1009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среди функциональных стилей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75" y="2988091"/>
            <a:ext cx="2019900" cy="18029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600" y="2988091"/>
            <a:ext cx="2019900" cy="180291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публицистики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Заметка: коротко и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текст сообщает о событии без лишних подробностей: кто, что, где и когда. Его сила — в оперативности и точности, а не в развернутом комментарии. Именно поэтому заметка часто открывает газетную полосу или ленту новостей.
</a:t>
            </a:r>
            <a:endParaRPr lang="en-US" sz="919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Репортаж: эффект присутствия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не просто сообщает о событии, а ведёт читателя по его ходу. Детали места, реплики участников и последовательность эпизодов создают ощущение, будто читатель находится рядом с автором и видит происходящее своими глазами.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и очерк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объясняет проблему и выстраивает аргументы, а очерк показывает человека, событие или явление через характерные детали. В одном случае важнее анализ, в другом — наблюдение, образ и живое впечатление от реальной жизни.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Фельетон и интервью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Фельетон использует сатиру, чтобы высветить недостатки общественной жизни, а интервью строится как разговор, в котором раскрываются взгляды и опыт собеседника. Эти жанры хорошо заметны в современной медиасреде — от газеты до экрана сайта.
</a:t>
            </a:r>
            <a:endParaRPr lang="en-US" sz="9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публицистический текст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автора от темы до общественного отклика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публицистического стиля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обращён к проблемам, важным для общества: событиям, спорам, решениям и последствиям. Его задача — не просто рассказать, а включить читателя в размышление о происходящем.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тема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материале обычно соединяются проверяемые сведения и авторское отношение. Текст остаётся убедительным, когда оценка не заменяет факт, а опирается на него и помогает понять смысл события.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 оценка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стиля характерны цитаты, риторические вопросы, повторы, антитеза и эмоционально окрашенные слова. Эти средства делают речь живой, заметной и при этом сохраняют логическую ясность.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речь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с расчётом на широкую аудиторию и стремится к ясности. Позиция обычно выражена открыто — через выбор слов, композицию текста, интонацию и подбор примеров.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Адресованность читателю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особенностей публицистики в школьном курсе литературы
</a:t>
            </a:r>
            <a:endParaRPr lang="en-US" sz="871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жанр, тем заметнее в нём авторская интонация и интерпретация материала.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Заметка и репортаж ближе к факту, а фельетон и эссе сильнее зависят от оценки и выразительности.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факта и оценки в жанрах публицистики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синтаксис публицистики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активно используются слова, связанные с политикой, обществом, правом, образованием и культурой. Такая лексика сразу задаёт серьёзную тему и помогает точно назвать предмет обсуждения.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нередко выбирает слова с положительной или отрицательной окраской, чтобы показать своё отношение к событию. Это делает текст выразительным, но требует точности, чтобы оценка не подменила факт.
</a:t>
            </a:r>
            <a:endParaRPr lang="en-US" sz="933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обращения, повторы и параллельные построения усиливают воздействие на читателя. Они помогают выделить главное, придать речи ритм и сделать аргументацию более запоминающейся.
</a:t>
            </a:r>
            <a:endParaRPr lang="en-US" sz="957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синтаксис часто опирается на короткие фразы, перечисления и резкие смысловые переходы. Такой ритм делает текст энергичным и удобным для восприятия в печати и онлайн.
</a:t>
            </a:r>
            <a:endParaRPr lang="en-US" sz="1031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автора проявляется не только в прямых оценках, но и в подборе деталей, примеров и интонации. Читатель быстро понимает, к какому выводу подводит текст и почему.
</a:t>
            </a:r>
            <a:endParaRPr lang="en-US" sz="10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как форма общественного воздействия
</a:t>
            </a:r>
            <a:endParaRPr lang="en-US" sz="2297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повестку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Публицистические материалы выделяют события, которые общество считает важными: от городской проблемы до федеральной дискуссии. Так текст влияет на то, что люди обсуждают и какие вопросы ставят первыми.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анализ и комментарий публицистика объясняет причины споров, противоречий и кризисов. Читатель видит не только сам факт, но и его социальный контекст, последствия и возможные решения.
</a:t>
            </a:r>
            <a:endParaRPr lang="en-US" sz="944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обсуждаются права человека, ответственность, гражданский долг и нравственный выбор. Поэтому публицистика не только информирует, но и участвует в воспитании позиции читателя.
</a:t>
            </a:r>
            <a:endParaRPr lang="en-US" sz="97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пространство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Газета, экран новостей и цифровая лента объединяют людей в общем обсуждении. Публицистический текст работает тогда, когда побуждает к ответу, спору, уточнению и самостоятельному выводу.
</a:t>
            </a:r>
            <a:endParaRPr lang="en-US" sz="9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806251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жанров публицистики, изучаемых в школьном курсе литературы.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жанры публицистики различаются не только объёмом, но и способом подачи фактов, уровнем авторского присутствия и задачей текста.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жанра сообщают о реальности, но по-разному: от оперативного факта к аналитическому осмыслению и образному раскрытию темы.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Заметка, репортаж, статья, очерк: различия жанров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81" y="15013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Репортаж: событие в движении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начинается с точной привязки к ситуации: где и когда разворачивается событие. Это сразу создаёт ощущение реальности и помогает читателю ориентироваться в происходящем.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время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фиксирует увиденное так, будто читатель находится рядом: замечает движение, звук, реплики участников и смену эпизодов. Именно это делает репортаж особенно живым и наглядным.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присутствия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важно различать репортаж как самостоятельный жанр и репортажность как художественно-публицистический приём, при котором создаётся чувство непосредственного участия в событии.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приём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репортажной заметке важны точность деталей и честная передача хода события. Автор не подменяет наблюдение домыслом, а строит текст на том, что действительно увидел и услышал.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без подмены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как диалогическая форма публицистики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445881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всегда связано с общественно значимым поводом: событием, профессией, проблемой или опытом героя. Именно выбранная тема определяет интерес читателя и направление всего разговора.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617523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строится на точной передаче чужой речи: вопросы должны быть логичными, а ответы — сохранёнными без искажений. Так раскрываются взгляды собеседника и его личная позиция.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75" y="1436598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позволяет увидеть человека через биографию, профессиональный путь, ценности и способ мышления. Удачный разговор выявляет не только факты, но и характер собеседника.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75" y="2617514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интервью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цели различают информационное, проблемное, портретное и экспертное интервью. Каждый вид по-своему сочетает сведения, оценку и диалог с читателем.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тем, регулярно представленных в школьных, городских и федеральных медиа; условная ранжировка по близости к опыту старшеклассников.
</a:t>
            </a:r>
            <a:endParaRPr lang="en-US" sz="83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чаще всего становятся поводом для заметок, репортажей, колонок и дискуссий в школьных и городских медиа.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наиболее убедительна там, где совпадают общественная значимость и личный опыт читателя.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современной публицистики, близкие старшеклассникам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в цифровую эпоху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сегодня живёт не только в газете, но и на новостных сайтах, в блогах, подкастах и социальных сетях. Формат меняется, однако задача убеждения и информирования сохраняется.
</a:t>
            </a:r>
            <a:endParaRPr lang="en-US" sz="762" dirty="0"/>
          </a:p>
        </p:txBody>
      </p:sp>
      <p:sp>
        <p:nvSpPr>
          <p:cNvPr id="12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ускоряет публикацию и обсуждение материалов. Поэтому заголовок, цитата и визуальный ряд становятся особенно заметными, а автору приходится точнее выстраивать формулировки.
</a:t>
            </a:r>
            <a:endParaRPr lang="en-US" sz="762" dirty="0"/>
          </a:p>
        </p:txBody>
      </p:sp>
      <p:sp>
        <p:nvSpPr>
          <p:cNvPr id="13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перестал быть только адресатом: он быстро реагирует, спорит, уточняет и дополняет материал. Это усиливает общественный эффект публикации, но одновременно повышает риск искажений.
</a:t>
            </a:r>
            <a:endParaRPr lang="en-US" sz="762" dirty="0"/>
          </a:p>
        </p:txBody>
      </p:sp>
      <p:sp>
        <p:nvSpPr>
          <p:cNvPr id="14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контента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важно отличать журналистский текст от личного мнения, рекламного сообщения и пересказа чужих материалов. Для этого необходимы внимательное чтение и критическая проверка источников.
</a:t>
            </a:r>
            <a:endParaRPr lang="en-US" sz="805" dirty="0"/>
          </a:p>
        </p:txBody>
      </p:sp>
      <p:sp>
        <p:nvSpPr>
          <p:cNvPr id="15" name="Text 6"/>
          <p:cNvSpPr txBox="1"/>
          <p:nvPr/>
        </p:nvSpPr>
        <p:spPr>
          <a:xfrm>
            <a:off x="5279175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распространяется информация, тем выше значение точности, этики и проверки фактов. В цифровой публицистике ошибка или неточность мгновенно влияет на доверие к автору.
</a:t>
            </a:r>
            <a:endParaRPr lang="en-US" sz="8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неточность в дате, фамилии или цитате может разрушить доверие к публикации. Поэтому фактчекинг — обязательное условие ответственной публицистики.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фактах часто достаточно, чтобы читатель усомнился в надёжности материала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Редакционные стандарты фактчекинга и проверки источников в журналистской практике.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текста: публицистика или манипуляция?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публикации: от источника и фактов к тону и степени односторонности.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авторы и публицистическая традиция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Добролюбов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критические статьи задали высокий образец литературной публицистики: мысль была связана с гражданской позицией, а разбор произведений — с разговором о справедливости, личности и общественном долге.
</a:t>
            </a:r>
            <a:endParaRPr lang="en-US" sz="1092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Герцен и Чернышевский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текстах публицистика стала пространством открытого обсуждения исторического пути страны, свободы, просвещения и ответственности человека перед обществом. Слово приобретало прямое общественное действие.
</a:t>
            </a:r>
            <a:endParaRPr lang="en-US" sz="1075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и Короленко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развивали традицию острой социальной наблюдательности и нравственной оценки. Их очерки, статьи и выступления показывали, как публицистика соединяет сатиру, сочувствие и гражданское чувство.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Горький, Астафьев, Песков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публицистическая линия продолжилась в текстах, где особенно важными стали нравственный выбор, судьба человека и ответственность перед читателем. Литература и общественная мысль здесь тесно переплетены.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доски собирается команда школьной газеты: одни проверяют факты, другие редактируют заголовок, третьи спорят о формулировке. В этот момент публицистика становится практикой ответственности, где каждое слово должно быть точным и обоснованным.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редакция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дебатах по теме экологии или цифровой безопасности старшеклассники учатся слышать другую точку зрения и отвечать аргументами, а не эмоциями. Публицистический подход помогает превратить спор в осмысленный разговор о проблеме.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дискуссия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Опубликованный материал сразу вызывает комментарии, уточнения и возражения. Именно здесь особенно заметно, что публицистика формирует не только мнение, но и культуру обсуждения, без которой невозможна зрелая гражданская жизнь.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и отклик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газета, спор и выбор позиции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Публицистика: слово, которое влияет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соединяет факт, мысль и гражданскую оценку, поэтому помогает не только узнавать новости, но и понимать их смысл. Для читателя это школа критического мышления, а для общества — пространство ответственного разговора.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2026-05-27T12:32:07Z</dcterms:created>
  <dcterms:modified xsi:type="dcterms:W3CDTF">2026-05-27T12:32:07Z</dcterms:modified>
</cp:coreProperties>
</file>