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кровотечение: как действовать спокойно и правильно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Коротко, спокойно и без паники: что делать, если пошла кровь из носа.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нос легко раним: сосуды близко к поверхности, а слизистая быстро сохнет. Поэтому каждому школьнику полезно знать простые шаги: не пугаться, сразу позвать взрослого и правильно наклонить голову.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это знать
</a:t>
            </a:r>
            <a:endParaRPr lang="en-US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50" y="1298100"/>
            <a:ext cx="28710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75125"/>
            <a:ext cx="368100" cy="36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48650" y="3167775"/>
            <a:ext cx="334950" cy="38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32075" y="1305450"/>
            <a:ext cx="368100" cy="368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внутри носа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сосуды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носа много очень тонких сосудов, особенно спереди. Они расположены близко к поверхности, поэтому даже небольшая царапина может вызвать заметное кровотечение.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Сухая слизистая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сухой, слизистая пересыхает и становится хрупкой. Тогда сосуды легче трескаются, а кровь появляется даже после обычного прикосновения или сморкания.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повреждение внутри носа может выглядеть пугающе, потому что кровь заметна сразу. На самом деле источник часто очень небольшой, но расположен на поверхности.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повредить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Ковыряние в носу, сильное высмаркивание или случайный удар могут повредить нежную слизистую. Нос в этот момент ведет себя как обиженный фокусник — сразу начинает кровить.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запускает кровь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кровотечение появляется из-за сухого воздуха, частого высмаркивания и привычки трогать нос руками. Иногда его провоцируют легкий удар, перегрев или сильная усталость.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случается при простуде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слизистая становится красной и раздраженной. Она легче повреждается, поэтому сосуды внутри носа могут открыться даже после небольшого усилия или обычного чихания.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носового кровотечения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может почувствовать щекотание, сухость или легкое жжение в носу. Иногда это похоже на сигнал: носу не нравится сухой воздух или частое трогание.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детей появляется привкус крови во рту. Это значит, что кровотечение уже началось или вот-вот начнется, даже если снаружи крови пока немного.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может идти из одной ноздри или сразу заметно течь. Это зависит от того, где именно повредился сосуд и насколько быстро ребенок заметил проблему.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момент важно не пугаться. Лучше сразу позвать взрослого, сесть спокойно и выполнять помощь без спешки — носу не нужны приключения.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могут появиться перед кровотечением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кровь из носа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школьника при обычном носовом кровотечении.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делать нельзя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запрокидывать голову назад: кровь может потечь в горло, и тогда появятся кашель, неприятный вкус и лишняя тревога. Так помощь становится только сложнее.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ложиться, бегать или прыгать по комнате. Движение усиливает кровотечение, а ребенок в это время должен быть спокойным, как маленький памятник терпению.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слишком рано отпускать нос и постоянно заглядывать, остановилась ли кровь. Нельзя глубоко засовывать в нос вату или салфетки без помощи взрослого.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голова наклонена вперед, кровь не стекает в горло. Ребенку легче дышать ртом, не хочется кашлять, и взрослому проще спокойно следить за ситуацией.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положение делает помощь безопаснее и аккуратнее. Кровь не попадает внутрь горла, а значит меньше риска тошноты, страха и лишних движений.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наклонять голову вперед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сидит спокойно и нос правильно сжат, кровь часто начинает уменьшаться уже в первые минуты.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Дольше обычного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прошло 15–20 минут, а кровь все еще идет, нужен взрослый и, возможно, врач. Повторное кровотечение в тот же день тоже важно заметить.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5–10 минут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случаях кровотечение полностью останавливается за 5–10 минут. Главное — не отпускать нос раньше времени и не паниковать.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обычно длится кровотечение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при которых обычной первой помощи уже недостаточно.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100" y="1652950"/>
            <a:ext cx="426900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606" y="1652950"/>
            <a:ext cx="373538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3381" y="1652950"/>
            <a:ext cx="373538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9000" y="1652950"/>
            <a:ext cx="426900" cy="426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слишком сухо, слизистая носа быстро пересыхает, на ней появляются трещинки и корочки. Из-за этого даже небольшое движение или трение может снова вызвать кровь.
</a:t>
            </a:r>
            <a:endParaRPr lang="en-US" sz="1220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в носу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трогать нос пальцами или сдирать корочки легко ранит тонкие сосуды. Для носа это почти как царапина на коленке, только он обижается быстрее и кровит заметнее.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Простуда и зима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насморке слизистая отекает, краснеет и становится очень чувствительной. Зимой холодный воздух и отопление вместе делают нос особенно уязвимым, поэтому кровотечения случаются чаще.
</a:t>
            </a:r>
            <a:endParaRPr lang="en-US" sz="1205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Аллергия и раздражение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аллергии ребенок часто чихает, трет нос и сморкается чаще обычного. Такое постоянное раздражение мешает заживать мелким повреждениям, поэтому кровь может появляться снова и снова.
</a:t>
            </a:r>
            <a:endParaRPr lang="en-US" sz="1187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кровь из носа может повторяться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9295" y="1687975"/>
            <a:ext cx="2015709" cy="202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576733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следить, чтобы воздух не был слишком сухим, а носовые ходы оставались чистыми и увлажненными. Это помогает слизистой меньше пересыхать и защищает ее от мелких трещинок.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904000" y="3213117"/>
            <a:ext cx="26220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Ребенку стоит аккуратно сморкаться без сильного давления, не ковырять в носу и пить достаточно воды. Короткие чистые ногти тоже помогают: так меньше шансов случайно поцарапать нежную слизистую.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уменьшить риск кровотечения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сначала успокаивает ребенка спокойным голосом, сажает его прямо и напоминает наклонить голову вперед. Когда рядом взрослый, страх быстро уменьшается, а действовать становится проще.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взрослый следит за временем, помогает правильно зажать мягкую часть носа и просит дышать ртом. Он не торопит и не дает заглядывать в нос раньше времени — носу нужен покой.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крови взрослый решает, можно ли просто отдохнуть дома или нужно идти к врачу. Он также следит, чтобы ребенок не бегал, не сморкался и не тревожил нос.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взрослые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2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удара по носу кровь идет сильно или долго, это повод сразу позвать взрослого. После травмы лучше не ждать, а проверить, нет ли более серьезной проблемы.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27329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стал очень бледным, пожаловался на слабость или головокружение, нужна помощь без промедления. Такие признаки могут означать, что крови потеряно больше, чем кажется.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196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Опасно, когда кровь течет в горло или ребенок не может спокойно ее выплевывать. В таком случае есть риск подавиться, поэтому рядом обязательно должен быть взрослый.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906300" y="2467575"/>
            <a:ext cx="1591500" cy="16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ребенок выглядит сонным, плохо отвечает на вопросы или кровотечение повторяется много раз, нужна срочная медицинская помощь. Тут уже не до геройства — нужен врач.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5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считаются опасными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насморк делает нос капризным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ребенок еще шмыгает носом, а к обеду слизистая уже стала красной и сухой. Частое высмаркивание и салфетки только усиливают раздражение, поэтому даже маленький сосуд может лопнуть. Нос в такие дни особенно просит бережного обращения.
</a:t>
            </a:r>
            <a:endParaRPr lang="en-US" sz="961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корочки превращаются в проблему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насморка в носу нередко появляются сухие корочки. Если попытаться убрать их пальцем, легко повредить тонкую кожу и сосуды рядом. Тогда кровь появляется внезапно, хотя причина была совсем обычной — пересохший и раздраженный нос.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день и сухой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в комнате тепло от батареи, а снаружи холодно и сухо. Носу приходится работать в непростых условиях, поэтому слизистая быстрее пересыхает. Влажный воздух, аккуратное сморкание и мягкий платок помогают ей не сдавать позиции.
</a:t>
            </a:r>
            <a:endParaRPr lang="en-US" sz="1073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 при простуде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остановки крови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 вести себя после прекращения кровотечения и когда снова подключать взрослого.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8200" y="4045700"/>
            <a:ext cx="46443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Подождать и не паниковать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крови еще немного отдыхают и не трогают нос. Если кровь вернулась, сразу зовут взрослого и повторяют помощь.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188200" y="3327725"/>
            <a:ext cx="46443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Дышать ртом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нос зажат, ребенок спокойно дышит ртом. Это нормально и помогает не суетиться, ведь нос сейчас занят важным делом.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88200" y="2609750"/>
            <a:ext cx="46443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Зажать нос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Пальцами сжимают мягкую часть носа и держат примерно 10 минут. Отпускать раньше времени не стоит, даже если уже кажется, что все прошло.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188200" y="1891775"/>
            <a:ext cx="46443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Наклонить голову вперед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Голову слегка наклоняют вперед, чтобы кровь не стекала в горло. Так дышать и наблюдать за кровотечением намного удобнее.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88200" y="1165411"/>
            <a:ext cx="46443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Сесть спокойно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садится на стул и не бегает по комнате. Спокойная поза помогает не испугаться и легче выполнить остальные шаги.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3" name="Text 6"/>
          <p:cNvSpPr txBox="1"/>
          <p:nvPr/>
        </p:nvSpPr>
        <p:spPr>
          <a:xfrm>
            <a:off x="436500" y="464800"/>
            <a:ext cx="2855100" cy="27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для запоминания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650" y="1202425"/>
            <a:ext cx="3805200" cy="190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934" y="1202425"/>
            <a:ext cx="3805200" cy="1902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5633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ребенка часто возникают синяки без заметной причины, а кровь из носа появляется снова и снова, это стоит обсудить с врачом. Такие признаки не означают что-то плохое заранее, но требуют внимательной проверки и спокойного наблюдения.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633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Синяки появляются слишком легко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75500" y="3498850"/>
            <a:ext cx="38052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кровотечение начинается почти без повода: после обычного прикосновения, легкого наклона или во сне. Если это повторяется много раз, врач поможет понять причину и подскажет, как бережно ухаживать за носом дальше.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75500" y="3155903"/>
            <a:ext cx="38052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идет очень легко и часто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36500" y="276250"/>
            <a:ext cx="7225500" cy="7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частые кровотечения требуют особого внимания
</a:t>
            </a:r>
            <a:endParaRPr lang="en-US" sz="28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школьника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носа пошла кровь, сразу скажи взрослому, а не пытайся справиться в одиночку. Взрослый поможет сесть правильно и не даст растеряться, даже если нос решил устроить маленький сюрприз.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 спокойно, наклони голову немного вперед и дыши ртом. Не смейся, не беги и не трогай нос руками, потому что тогда кровотечение может усилиться или вернуться снова.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остановки крови не сморкайся и не ковыряй в носу. Дай носу отдохнуть, а если кровь появилась еще раз, снова позови взрослого без стеснения.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Носовое кровотечение обычно неопасно, если действовать спокойно и правильно. Сядь, наклони голову вперед и зажми нос. А если кровь идет долго, сильно или часто повторяется, обязательно зови взрослого и врача.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2026-05-21T08:46:17Z</dcterms:created>
  <dcterms:modified xsi:type="dcterms:W3CDTF">2026-05-21T08:46:17Z</dcterms:modified>
</cp:coreProperties>
</file>