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война: по обе стороны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Великой Отечественной войне через фронт, тыл, оккупацию и память о цене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как исторический и человеческий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началась 22 июня 1941 года и закончилась 9 мая 1945-го. СССР пережил мобилизацию миллионов, эвакуацию заводов, разрушения и оккупацию. Война затронула почти каждую семью: фронт, тыл, блокада, плен и утраты формировали ежедневную реальность.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как пространство предельного выбора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человек постоянно выбирает между страхом, приказом и ответственностью за товарищей: атака, отступление, спасение раненого, выполнение задания требуют внутренней собранности.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войны складывается из холода, голода, недосыпания и грязи окопов, из постоянной угрозы смерти и близости потерь, когда каждое движение может стать решающим.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обостряет прежние ценности: дружба и верность становятся опорой, дисциплина — способом выжить, взаимовыручка — условием, без которого выживание превращается в случайность.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и усталость: подвиг как человеческое состояние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и в источниках солдат узнаваем по шинели, каске, оружию и выработанной стойке. Но рядом — следы усталости на лицах, тень тревоги в позе. Так военный героизм предстает не отвлеченным образом, а живым переживанием опасности и боли.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Окопы и дороги: быт войны как доказательство реальности подвига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Окопы, полевые дороги, разрушенные здания в документальных кадрах показывают, что подвиг рождался в конкретных условиях. Холод, грязь, недосып и риск атаки превращали обычные решения в предельно значимые. В такой среде человек постоянно держит границу между сломом и собранностью.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Письма-треугольники: фронт держит связь с домом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сложенные треугольником, становились символом ожидания и надежды. Они связывали окопы с семьей, передавали новости и поддерживали человеческое чувство времени: «мы живы — значит, есть будущее». Эта связь помогала сохранять достоинство, даже когда молчание казалось неизбежным.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солдата: героизм и уязвимость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5788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41136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как вторая линия фронта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в тылу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работали для нужд фронта: производили вооружение, боеприпасы, технику и комплектующие. Даже перестройка производства на новых площадках требовала дисциплины и быстрой организации труда.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 «мужской» замены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Нехватку рабочих рук закрывали женщины, подростки и пожилые люди. Колхозы и заводы держались на тяжелом, изматывающем ежедневном усилии, которое заменяло собой привычную численность кадров.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развертывание на новом месте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Эвакуированные предприятия размещали на востоке страны и быстро разворачивали производство. Одновременно работали мастерские и транспорт: логистика становилась необходимым условием обороны и снабжения.
</a:t>
            </a:r>
            <a:endParaRPr lang="en-US" sz="1127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 экономия ресурсов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испытывал нехватку продовольствия, топлива и одежды. Оборонное значение приобретали даже малые решения: распределение норм, учет сырья и бережное расходование материалов для непрерывной работы.
</a:t>
            </a:r>
            <a:endParaRPr lang="en-US" sz="1125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Госпитали и обслуживание фронта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заводов, тыл включал госпитали и вспомогательные службы. Врачебная помощь, ремонт, транспортировка раненых и обеспечение медицинских нужд напрямую поддерживали боеспособность армии.
</a:t>
            </a:r>
            <a:endParaRPr lang="en-US" sz="11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оценки демографических потерь СССР за 1941–1945 годы; точное распределение по категориям зависит от исследовательских методик.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СССР в годы Великой Отечественной войны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демографические потери СССР оцениваются примерно в 27 млн человек; значительная доля приходилась на мирных жителей.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война была катастрофой для всего общества, а не только для вооруженных сил; точные пропорции зависят от методики расчетов.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Фронт, тыл, оккупация, эвакуация: различия повседневного опыта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зон показывает, как угроза, труд и связь с семьей менялись, но во всех случаях разрушали привычный порядок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условиях не отменяют общего: война переводит жизнь в режим постоянного выбора под давлением, лишая многих привычной безопасности.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описаний повседневного опыта в учебных и историко-документальных материалах о 1941–1945 годах.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жизнь гражданских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скрывали хлеб и документы, прятали детей и евреев, помогали подполью. Передачи сведений партизанам и поддержание связи между семьями и отрядами сопротивления давали шанс выстоять.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оккупированных территориях действовал комендантский режим, велись облавы и принудительные работы. Реквизиции продовольствия и имущества, расстрелы заложников и карательные акции создавали постоянный страх.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жили под угрозой ареста и насилия, сталкивались с голодом и нехваткой самых базовых вещей. Даже простые действия — хранить вещи, выходить из дома, собираться в группе — становились рискованными.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особенно наглядно показывает, что война разрушает не только города и хозяйство, но и норму человеческой жизни: привычная этика сменяется выживанием в условиях угрозы.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на войне: от мобилизации к памяти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последовательность этапов и их психологических последствий для личности и семьи.
</a:t>
            </a:r>
            <a:endParaRPr lang="en-US" sz="15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участвовали в войне как медсестры, связистки, летчицы, снайперы и разведчицы, а также как работницы заводов и колхозов. На них приходились одновременно физическая опасность и высокая ответственность за общий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женщины оставались матерями, сохранявшими семью в условиях разлуки и потерь. В общественной памяти особенно выделяются Зоя Космодемьянская и Людмила Павличенко как символы мужества и самоотверженности.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лишенное нормальности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9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подростков и помощь фронту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трудились на заводах и в колхозах, а также в госпиталях: переносили материалы, поддерживали хозяйство, участвовали в уходе за ранеными. Часть школьников помогала разведке, связи и партизанам.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(лето 1941)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ощущали ломку привычной жизни: тревога, перебои с едой, перестройка быта. Учебный день часто прерывался тревогами и эвакуациями, а взрослые уходили на фронт или в оборонные работы.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1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жизнь «на новом месте»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дом менялся на временное жилье, а школа — на приспособленный учебный режим. Переселение означало нехватку одежды, обуви и спокойствия, необходимость быстрее взрослеть и помогать старшим.
</a:t>
            </a:r>
            <a:endParaRPr lang="en-US" sz="1418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как долговременная травма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родителей, разрушенный дом, длительная разлука порождали чувство незащищённости. Память о детях войны подчёркивает, что война прежде всего ударяет по тем, кто меньше всего способен сопротивляться.
</a:t>
            </a:r>
            <a:endParaRPr lang="en-US" sz="13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по описанию типов состояний (1941–1945, без привязки к точным измерениям).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состояния военного человека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чувства не выстраиваются в одну линию: человек одновременно переживает страх и долг, надежду и злость, сострадание и готовность выполнить приказ.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подчеркивает: фронтовой опыт психологически многослоен. Стабильность поддерживают внутренние опоры — ответственность и связь с людьми рядом.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лишал человека привычной социальной роли и возможности распоряжаться собственной жизнью. Удар приходился и по достоинству, и по будущему: требовались выдержка, надежда и взаимная поддержка.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Плен: потеря свободы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госпитале война раскрывалась через боль и ограниченность возможностей. Ранение угрожало не только здоровью, но и ощущению собственной «нормальности», превращая восстановление в ежедневный труд.
</a:t>
            </a:r>
            <a:endParaRPr lang="en-US" sz="1075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Госпиталь: уязвимость тела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 превращал каждый час в риск. Человек сталкивался с холодом, грязью, недосыпом и угрозой внезапной атаки, а решения приходилось принимать быстро, удерживая дисциплину и внимательность.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Окоп: холод, ожидание, опасность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плену, и в окопе, и в госпитале проявлялись забота и взаимопомощь: санитарные врачи, товарищи, поддержка в малом. Именно это помогало сохранять человеческое отношение к себе и другим.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и забота как сопротивление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Плен, окоп и госпиталь как предел человеческой стойкости
</a:t>
            </a:r>
            <a:endParaRPr lang="en-US" sz="22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воздух окопа — разные формы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снимках нередко видно, что окопы по обе стороны строились из схожих материалов и повторяли один и тот же опыт страха. Солдаты зависели от погоды, дисциплины и приказов — даже когда ненависть росла, усталость оставалась общей.
</a:t>
            </a:r>
            <a:endParaRPr lang="en-US" sz="105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 и санитарные носилки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разрушенных улиц и госпитальных сцен показывают не только итог боев, но и повседневную работу спасения. Подобные детали — носилки, перевязки, очереди в ожидании помощи — напоминают: война ломает судьбы независимо от стороны, делая трагедию общей.
</a:t>
            </a:r>
            <a:endParaRPr lang="en-US" sz="1013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домой: одинаковое желание выжить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 фронта передают одну и ту же потребность — связать настоящее с домом. В них встречаются просьбы беречь близких, надежда на встречу и признание тревоги. Разные армии говорили о разном, но чувство родства с жизнью было узнаваемым.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по обе стороны фронта: общая человеческая природа
</a:t>
            </a:r>
            <a:endParaRPr lang="en-US" sz="2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66392"/>
            <a:ext cx="4788300" cy="2559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источниках и свидетельствах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классификация типов свидетельств (обобщение).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типов материалов позволяет видеть войну как личное переживание и как исторический процесс, где факты дополняются эмоциями, а эмоции требуют проверки контекстом.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перекрывают друг друга: личные записи дают непосредственную оптику, документы — проверяемый контекст, а поздние тексты помогают понять, как война меняла взгляды.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войне и нравственный выбор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литературе сражения — лишь часть сюжета: в центре оказываются решения человека в экстремальной ситуации. Через память, вину и ответственность показывается, как поступки определяют моральный итог.
</a:t>
            </a:r>
            <a:endParaRPr lang="en-US" sz="1166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Б. Васильева, В. Быкова, В. Некрасова и других писателей связывают войну с темами товарищества, долга и жертвы. Эти темы помогают увидеть, что героизм часто начинается с конкретного выбора.
</a:t>
            </a:r>
            <a:endParaRPr lang="en-US" sz="1117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и анализируя такие тексты, учащиеся развивают историческое мышление: отличают факты от оценок, замечают нравственные позиции авторов и понимают, как фронтовой опыт отражается на мировоззрении человека.
</a:t>
            </a:r>
            <a:endParaRPr lang="en-US" sz="11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секторная диаграмма (качественное распределение по описанным ценностям, без точных статистических измерений).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человека на войне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работают вместе: доверие к товарищу удерживает спокойствие, а память о доме помогает не свести жизнь к одной лишь выживаемости.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логика диаграммы показывает: моральная устойчивость складывается из нескольких ценностей. Потеря хотя бы одной опоры усложняет сохранение человечности.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меняет общество после Победы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процессы в стране: от возвращения людей к восстановлению жизни и увековечению памяти.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требует уважения к погибшим, точности в фактах и понимания цены победы. Нравственная оценка невозможна без опоры на проверяемые источники и контекст.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памяти: почему важно помнить обе стороны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формирует гражданскую ответственность и историческую зрелость, учит уважать человеческую жизнь. В школьном изучении истории тема соединяет знания о прошлом с моральным выводом.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знание о героизме советских людей и одновременно помнить о страданиях мирного населения, военных потерях и разрушениях. Это удерживает историю от односторонних мифов.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человек: итог, который требует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показала предельную уязвимость жизни и одновременно силу взаимопомощи, долга и любви к близким. Победа стала возможной ценой огромных потерь, а мирная жизнь — особенно хрупкой и потому бесценной.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2026-05-12T18:58:06Z</dcterms:created>
  <dcterms:modified xsi:type="dcterms:W3CDTF">2026-05-12T18:58:06Z</dcterms:modified>
</cp:coreProperties>
</file>