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будущего: английский в цифровую эпоху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меняют английский язык и наше общение.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будущего важен сегодня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остаётся языком науки, технологий и международного общения, поэтому его изменения напрямую влияют на учёбу, цифровую среду и будущую профессию старшеклассника.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английский язык сегодня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английский используется людьми из разных стран, язык становится более гибким: усиливается роль простых конструкций, понятных формулировок и слов, которые легко распознаются в международном контексте.
</a:t>
            </a:r>
            <a:endParaRPr lang="en-US" sz="694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смыслы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знакомые слова получают цифровые значения. Так, cloud, stream, link, post, scroll и prompt уже обозначают не только обычные действия или предметы, но и элементы онлайн-коммуникации.
</a:t>
            </a:r>
            <a:endParaRPr lang="en-US" sz="817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ускоряет обновление английской лексики: в повседневной переписке, комментариях и постах закрепляются короткие формы, сокращения и новые слова, связанные с сервисами, платформами и онлайн-форматами.
</a:t>
            </a:r>
            <a:endParaRPr lang="en-US" sz="697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мессенджерах и соцсетях ценится скорость, поэтому растёт частотность кратких ответов, аббревиатур и гибридных выражений. Такая речь экономит время, но требует знания контекста и регистра.
</a:t>
            </a:r>
            <a:endParaRPr lang="en-US" sz="806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английского не исчезает, а перестраивается: формальный стиль сохраняется в учёбе и официальной переписке, тогда как цифровое общение допускает больше вариативности, эмоциональности и условных знаков.
</a:t>
            </a:r>
            <a:endParaRPr lang="en-US" sz="7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лексики в английском языке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заметнее всего в среде, где общение связано с платформами, контентом и быстрым обменом сообщениями.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цифровая среда, тем быстрее закрепляются короткие англоязычные маркеры и новые технические термины.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тенденций современной англоязычной коммуникации; без единого официального набора данных.
</a:t>
            </a:r>
            <a:endParaRPr lang="en-US" sz="5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Эмодзи, мемы и визуальная коммуникация на английском
</a:t>
            </a:r>
            <a:endParaRPr lang="en-US" sz="233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без 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 помогают передать то, что в письменной речи обычно выражается тоном голоса: иронию, одобрение, сомнение, смущение или дружелюбие. Поэтому короткая фраза с символом часто звучит точнее и живее.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 делают сообщение культурно узнаваемым: одна картинка или шаблонная реплика может заменить длинное объяснение. В английской среде это усиливает эффект общности и ускоряет понимание между собеседниками.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Аббревиатуры вроде LOL, OMG, BTW, TBH, IDK и ASAP стали частью цифрового английского. Они экономят место и время, но требуют уверенного владения значением и уместностью употребления.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Мультимодальность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сообщение часто объединяет текст, изображение, реакцию и символ. Такая форма общения особенно характерна для мессенджеров и соцсетей, где смысл создаётся не только словами, но и визуальным рядом.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знак может менять значение в зависимости от аудитории, ситуации и культурного фона. Поэтому цифровая грамотность включает умение читать не только текст, но и скрытые намёки.
</a:t>
            </a:r>
            <a:endParaRPr lang="en-US" sz="8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48524"/>
            <a:ext cx="357600" cy="35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16267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48220"/>
            <a:ext cx="357600" cy="28608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главный источник заимствований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 и 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deadline, briefing и startup входят в профессиональную речь потому, что обозначают международные форматы работы, которые быстро распространяются в разных странах и не требуют долгого перевода.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лексика чаще всего приходит из английского: app, online, update, cloud и chatbot называют новые сервисы и функции, появляющиеся быстрее, чем успевают закрепиться местные аналоги.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академической среде закрепляются online course, feedback, presentation и similar terms, потому что английский остаётся основным языком международных курсов, публикаций и образовательных платформ.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selfie, podcast, streaming и feed стали привычными в быту благодаря медиаплатформам и социальной активности. Они легко входят в речь, потому что обозначают понятные и часто используемые действия.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норме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облегчают общение, но одновременно вызывают вопрос: где граница между удобством и вытеснением родных слов. Этот спор особенно заметен в образовании, медиа и публичной речи.
</a:t>
            </a:r>
            <a:endParaRPr lang="en-US" sz="7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английские слова обновляют лексику быстрее всего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Сферы, где новые англоязычные слова закрепляются особенно быстро, связаны с технологическими изменениями и новыми форматами общения.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обновляются те области, где появляются новые цифровые практики, платформы и модели взаимодействия.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общеупотребительной англоязычной лексики в современных сферах коммуникации.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входит в повседневную речь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нового английского слова от узкой среды к массовому употреблению.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 английский язык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языковые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Чат-боты, переводчики и генераторы текста меняют саму практику работы с английским: теперь важно не только понимать язык, но и задавать машине точный, ясный и контекстный запрос.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запросов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сфере ИИ особенно заметны слова prompt, query, command и instruction. Они отражают новый тип общения, где ценятся краткость, структура и умение формулировать цель без лишних слов.
</a:t>
            </a:r>
            <a:endParaRPr lang="en-US" sz="995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Быстрее, но не проще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инструменты экономят время и снимают страх перед ошибками, однако не заменяют понимание. Школьнику нужно уметь отличать удачный ответ от формально правильного, но неточного текста.
</a:t>
            </a:r>
            <a:endParaRPr lang="en-US" sz="92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ИИ требует критического чтения: полезно сверять результаты со словарями, источниками и собственными знаниями. Только так автоматическая помощь становится инструментом обучения, а не подменой мышления.
</a:t>
            </a:r>
            <a:endParaRPr lang="en-US" sz="8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ИИ влияет на навыки владения английским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особенно полезен в тренировке и черновой работе, но не освобождает от необходимости понимать смысл и стиль собственных высказываний.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ИИ — ускорение и поддержка обучения; главный риск — привычка доверять результату без проверки и самостоятельной доработки.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функций современных ИИ-инструментов для изучения языков; распределение носит иллюстративный характер.
</a:t>
            </a:r>
            <a:endParaRPr lang="en-US" sz="5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Мем-культура и короткие форматы в современной английской речи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фраза заменяет абзац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ленте и в чате английская реплика часто звучит как мгновенная реакция: коротко, иронично, узнаваемо. Одно слово вроде mood или cringe может передать целую оценку ситуации, поэтому длинные объяснения уступают место точным культурным сигналам.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 как общий код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Мем-культура делает английский более коллективным: смысл строится на цитате, шаблоне и узнаваемом контексте. Фразы типа same, iconic или relatable работают потому, что читатель считывает не только слова, но и скрытую эмоцию, опыт и интонацию.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важнее полноты
</a:t>
            </a:r>
            <a:pPr algn="l" indent="0" marL="0">
              <a:lnSpc>
                <a:spcPct val="115000"/>
              </a:lnSpc>
              <a:buNone/>
            </a:pPr>
            <a:r>
              <a:rPr lang="en-US" sz="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видео и заголовках английский подстраивается под ритм платформ. Краткие реакции, аббревиатуры и повторяющиеся формулы вроде no cap помогают экономить время, а заодно создают стиль общения, в котором важны узнаваемость и моментальный отклик.
</a:t>
            </a:r>
            <a:endParaRPr lang="en-US" sz="8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английский и локальная языковая идентичность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Британский, американский, канадский и австралийский английский различаются произношением, лексикой и стилем. Эти различия не мешают взаимопониманию, а показывают, как язык адаптируется к истории и культуре сообщества.
</a:t>
            </a:r>
            <a:endParaRPr lang="en-US" sz="1009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речь и 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акценты, диалекты и профессиональные формулы сохраняют связь языка с конкретным местом и группой. Именно они помогают человеку звучать не обезличенно, а узнаваемо и культурно точно.
</a:t>
            </a:r>
            <a:endParaRPr lang="en-US" sz="1124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без унификации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английского связано не с исчезновением разнообразия, а с его признанием. Глобальная норма нужна для международного общения, но локальные особенности продолжают делать язык живым и социально значимым.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мира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объединяет людей из разных стран, потому что служит удобным инструментом для учёбы, работы и цифрового общения. Его глобальная роль не отменяет различий, а делает их заметнее в реальной коммуникации.
</a:t>
            </a:r>
            <a:endParaRPr lang="en-US" sz="10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английской речи меняются быстрее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динамичны чаты и комментарии: именно там новые слова, сокращения и формулы распространяются почти мгновенно. Оценки отражают относительную скорость обновления форм, а не точные лингвометрические измерения.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свободнее формат от строгой нормы, тем быстрее он впитывает новшества. Формальная письменная речь сохраняет устойчивость, а цифровая коммуникация задаёт темп изменениям.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наблюдаемым тенденциям в цифровой коммуникации на английском языке; оценочная диаграмма для учебной презентации
</a:t>
            </a:r>
            <a:endParaRPr lang="en-US" sz="5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будущего английского языка и пути их снижения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языковые риски, типичные проявления и практические способы снижения негативных последствий в учёбе и цифровом общении.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связаны не с самим развитием языка, а с неумелым использованием технологий и форматов общения. Решения строятся на чтении, проверке, практике и осознанном выборе стиля.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лингвистических наблюдений и рекомендаций по цифровой грамотности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47" y="1821275"/>
            <a:ext cx="398700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4550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902" y="1821275"/>
            <a:ext cx="398700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47" y="1843425"/>
            <a:ext cx="398700" cy="35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5649" y="1808825"/>
            <a:ext cx="370650" cy="423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сохраняется языковое разнообразие в цифровом мире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архивы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сохраняют тексты, записи и документы, позволяя увидеть, как менялись слова, произношение и стиль общения. Это особенно важно для фиксации устной речи и редких вариантов английского.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Онлайн-словари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словари не только объясняют значения, но и показывают примеры употребления в разных контекстах. Так пользователь видит, как слово работает в живой речи, а не в отрыве от неё.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Подкасты и аудио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Аудиоформаты помогают слышать реальные акценты, темп речи и интонацию носителей из разных стран. Они поддерживают языковое разнообразие лучше, чем только письменные правила и списки слов.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Видеоуроки и медиа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сохраняют не только лексику, но и жесты, интонацию, визуальный контекст. Благодаря этому учащиеся знакомятся с английским как с живой коммуникативной средой, а не как с набором правил.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Корпуса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корпуса собирают большие массивы реальных текстов и показывают, как слово используется в разных жанрах. Это даёт точную картину языка на разных этапах его развития.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будущего в учёбе и профессиях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информацией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ученику важно не просто читать английский текст, а быстро находить в нём главное, отличать факт от мнения и использовать надёжные источники для проверки сведений.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запросы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цифровой среде ценится умение формулировать запросы чётко и по делу. Это помогает искать информацию, работать с ИИ и получать более полезные результаты без лишнего шума.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аргументация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экзаменов, поступления и будущей работы важна способность ясно выражать свою позицию на английском. Убедительный текст требует логики, примеров и соблюдения стиля.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медицине, туризме, журналистике и международном бизнесе английский нужен для общения с людьми из разных стран. Здесь особенно важны такт, точность и понимание культурных различий.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старшеклассника английский становится не только предметом, но и рабочим инструментом. Он помогает готовиться к экзаменам, выбирать вуз и уверенно входить в профессиональную среду.
</a:t>
            </a:r>
            <a:endParaRPr lang="en-US" sz="8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навык работы с английским в цифровой среде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понимания текста к самостоятельному и критически выверенному использованию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общения на английском языке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Уместные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обращения зависит от адресата, ситуации и степени формальности. Корректное имя, титул или нейтральная форма показывают внимание к культурным нормам и профессиональному контексту.
</a:t>
            </a:r>
            <a:endParaRPr lang="en-US" sz="730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коммуникация требует слов, которые не исключают и не унижают людей. Это особенно важно в международной среде, где языковые привычки разных культур могут сильно различаться.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сообщение должно сохранять уважение к собеседнику. Вежливые формулы, нейтральная лексика и спокойный тон помогают избежать конфликта и делают общение более точным и продуктивным.
</a:t>
            </a:r>
            <a:endParaRPr lang="en-US" sz="776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сообщении используются факты, цитаты или данные, необходимо указывать их происхождение. Такая привычка повышает доверие к тексту и защищает от распространения недостоверной информации.
</a:t>
            </a:r>
            <a:endParaRPr lang="en-US" sz="753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агрессии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ненависти, оскорбления и унизительные ярлыки разрушают диалог. В цифровой среде особенно важно контролировать форму высказывания, потому что сообщение быстро распространяется и долго сохраняется.
</a:t>
            </a:r>
            <a:endParaRPr lang="en-US" sz="7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будет английский через 10–20 лет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отражает вероятные направления развития языка в цифровой и международной среде. Оценки показывают относительную выраженность тенденций, а не точный прогноз по годам.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будет одновременно более технологичным и более разнообразным. Его глобальная роль усилится, но локальные варианты и культурные различия сохранятся.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Прогностическое обобщение по современным тенденциям цифровой коммуникации и глобального использования английского языка
</a:t>
            </a:r>
            <a:endParaRPr lang="en-US" sz="5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будущего: язык перемен и возможностей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будущего останется гибким, глобальным и многоликим: он будет быстрее реагировать на технологии, шире использоваться в международном общении и сохранять разнообразие вариантов. Для школьника это язык не только урока, но и возможностей.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2026-05-31T18:02:16Z</dcterms:created>
  <dcterms:modified xsi:type="dcterms:W3CDTF">2026-05-31T18:02:16Z</dcterms:modified>
</cp:coreProperties>
</file>