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Уравнения: основа алгебры и способ находить неизвестное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неизвестное число и проверить ответ?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равенств к уравнениям: важный шаг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показывает совпадение двух значений, а уравнение добавляет неизвестное. В 9 классе эта тема связывает свойства равенств, преобразование выражений и решение текстовых задач, помогая перейти от вычислений к алгебраическому мышлению.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уравнения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30" y="37324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состоит из двух частей, разделённых знаком равенства. Каждая часть — это выражение, которое можно вычислить, если известны все входящие в него числа и действия.
</a:t>
            </a:r>
            <a:endParaRPr lang="en-US" sz="2278" dirty="0"/>
          </a:p>
        </p:txBody>
      </p:sp>
      <p:sp>
        <p:nvSpPr>
          <p:cNvPr id="12" name="Text 3"/>
          <p:cNvSpPr txBox="1"/>
          <p:nvPr/>
        </p:nvSpPr>
        <p:spPr>
          <a:xfrm>
            <a:off x="1358266" y="4934943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величина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обычно обозначают буквой x, y или другой переменной. Именно её значение нужно найти, чтобы уравнение стало верным и обе части совпали.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2024929" y="6137501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уравнения встречаются числа, знаки действий и скобки. Они задают порядок вычислений и показывают, как связаны известные данные с неизвестным числом.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2710954" y="7340048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это число, которое при подстановке вместо переменной делает равенство истинным. Если подстановка не сохраняет равенство, найденное число не подходит.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3457898" y="8542604"/>
            <a:ext cx="10660280" cy="10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обязательно подставляют обратно в исходную запись. Так можно убедиться, что левая и правая части действительно равны и решение выполнено правильно.
</a:t>
            </a:r>
            <a:endParaRPr lang="en-US" sz="22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простых уравнений и что в них нужно найти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записи помогает понять, какое неизвестное нужно найти и с какого действия начать решение.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уравнения можно сразу выбрать нужное обратное действие и не тратить время на лишние шаги.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как весы с равными чашами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53185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удобно представлять как весы: если обе чаши уравновешены, равенство верно. Любое действие, выполненное одинаково с обеих сторон, сохраняет баланс.
</a:t>
            </a:r>
            <a:endParaRPr lang="en-US" sz="2500" dirty="0"/>
          </a:p>
        </p:txBody>
      </p:sp>
      <p:sp>
        <p:nvSpPr>
          <p:cNvPr id="12" name="Text 3"/>
          <p:cNvSpPr txBox="1"/>
          <p:nvPr/>
        </p:nvSpPr>
        <p:spPr>
          <a:xfrm>
            <a:off x="5272576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прибавить или вычесть одно и то же число, равенство не нарушится. Это помогает постепенно убрать лишние числа рядом с неизвестным.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9497508" y="3445196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или разделить на одно и то же ненулевое число, уравнение остаётся верным. Так удобно освобождать переменную от коэффициента.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3722492" y="3444168"/>
            <a:ext cx="3517800" cy="27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весов помогает не путать преобразования: всё, что делается с одной чашей, должно повторяться с другой. Тогда ответ получается не случайно, а по правилу.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простое уравнение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основанная на обратных действиях и проверке ответа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0266" y="6597494"/>
            <a:ext cx="489019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действия и правила нахождения неизвестных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 слагаемое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сумме не хватает одного слагаемого, его находят вычитанием известного слагаемого из суммы. Это самый прямой путь к ответу.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 уменьшаемое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 уменьшаемое, к разности прибавляют вычитаемое. Так восстанавливают число, которое было уменьшено при вычитании.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Неизвестен множитель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известно, а один множитель скрыт, нужно разделить произведение на известный множитель. Так находят число, которое было умножено.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 делимое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неизвестно делимое, частное умножают на делитель. Это обратное действие возвращает к числу, которое разделили на равные части.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записях сначала приходится убирать свободное число, а затем работать с коэффициентом при x.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шагов растёт вместе с числом действий в уравнении, поэтому важно заранее видеть структуру записи.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шагов нужно для разных уравнений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как обязательный этап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найденное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вместо переменной подставляют полученное значение в исходное уравнение. Это позволяет проверить, действительно ли найдено нужное число, а не только выполнить вычисления.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обе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Левую и правую части считают отдельно, соблюдая порядок действий. Если результаты совпадают, решение верно; если нет, значит, в ходе преобразований допущена ошибка.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в уравнениях с делением, скобками и несколькими шагами. Она помогает заметить неточность вовремя и не записать неправильный корень.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в школьном списке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тетрадь стоит x рублей, поэтому четыре тетради можно записать как 4x рублей. Такая запись сразу показывает, как количество влияет на общую стоимость. В магазине это помогает быстро сравнивать разные покупки и не считать каждую вещь отдельно.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Ручки и общий чек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 три одинаковые ручки заплатили 45 рублей, можно составить уравнение 3x = 45. Оно связывает цену одной ручки, количество покупок и сумму в чеке. После решения становится ясно, сколько стоит одна ручка и как проверять расчёт.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в задачах на покупки и стоимость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58357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уравнений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связаны не с темой, а с невнимательностью к знакам, действиям и проверке ответа.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возникает при преобразовании выражений; проверка помогает вовремя их обнаружить и исправить.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двумя действиями и порядок преобразований
</a:t>
            </a:r>
            <a:endParaRPr lang="en-US" sz="3594" dirty="0"/>
          </a:p>
        </p:txBody>
      </p:sp>
      <p:sp>
        <p:nvSpPr>
          <p:cNvPr id="7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убирают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уравнении есть прибавленное или вычитаемое число, сначала выполняют обратное действие и переносят его на другую сторону равенства.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0703075" y="3585958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учитывают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сначала раскрывают их или упрощают выражение внутри, а затем продолжают решение по обычному порядку.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63286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остаётся уравнение с коэффициентом при неизвестном: его решают делением или умножением, чтобы получить значение x.
</a:t>
            </a:r>
            <a:endParaRPr lang="en-US" sz="3000" dirty="0"/>
          </a:p>
        </p:txBody>
      </p:sp>
      <p:sp>
        <p:nvSpPr>
          <p:cNvPr id="10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уравнений с двумя шагами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перейти от записи с неизвестным к проверенному ответу.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сюжетных задачах уравнение помогает заменить длинное описание короткой записью с неизвестным числом.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уравнения нужны там, где требуется найти одну величину через другие известные данные.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уравнения встречаются в школьных задачах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 уравнений в развитии математики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задачи с неизвестным числом, которые решали с помощью специальных приёмов и рассуждений без современной алгебраической записи.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и Древняя Греция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более точные способы работы с числами и зависимостями; неизвестное начинают рассматривать как отдельный объект вычислений.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становятся универсальным языком для описания задач в науке, технике и экономике, потому что позволяют записывать связи кратко и точно.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курсе 9 класса уравнения соединяют арифметику с линейными функциями и системами уравнений, подготавливая к более сложным разделам алгебры.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3400" y="440975"/>
            <a:ext cx="7937100" cy="201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 корня уравнения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211925" y="2464849"/>
            <a:ext cx="58848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на 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x удобно отмечать на координатной прямой: точка показывает, какое число делает уравнение верным. Это помогает визуально связать ответ с числовой осью.
</a:t>
            </a:r>
            <a:endParaRPr lang="en-US" sz="2671" dirty="0"/>
          </a:p>
        </p:txBody>
      </p:sp>
      <p:sp>
        <p:nvSpPr>
          <p:cNvPr id="10" name="Text 3"/>
          <p:cNvSpPr txBox="1"/>
          <p:nvPr/>
        </p:nvSpPr>
        <p:spPr>
          <a:xfrm>
            <a:off x="864725" y="5047625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уравнений вида ax + b = 0 корень — это число, при котором выражение обращается в ноль. Значит, проверка сводится к подстановке найденного значения.
</a:t>
            </a:r>
            <a:endParaRPr lang="en-US" sz="2639" dirty="0"/>
          </a:p>
        </p:txBody>
      </p:sp>
      <p:sp>
        <p:nvSpPr>
          <p:cNvPr id="11" name="Text 4"/>
          <p:cNvSpPr txBox="1"/>
          <p:nvPr/>
        </p:nvSpPr>
        <p:spPr>
          <a:xfrm>
            <a:off x="3211925" y="7598149"/>
            <a:ext cx="58848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помогает не только увидеть ответ, но и сравнить его с другими числами, оценить знак корня и не потерять его при вычислениях.
</a:t>
            </a:r>
            <a:endParaRPr lang="en-US" sz="26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определяется числом преобразований: даже короткая запись может требовать нескольких последовательных шагов.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действий нужно выполнить, тем выше уровень сложности и тем важнее аккуратность на каждом шаге.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сложность уравнений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274" y="2406849"/>
            <a:ext cx="427500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15992" y="3976724"/>
            <a:ext cx="374063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2711" y="5546599"/>
            <a:ext cx="320625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9274" y="7116474"/>
            <a:ext cx="427500" cy="42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2974" y="8704499"/>
            <a:ext cx="440100" cy="391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решение уравнений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учит выстраивать действия по порядку: сначала упрощение, затем поиск неизвестного и только после этого проверка ответа.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знакам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требуют точно читать плюс, минус, деление и скобки, потому что одна ошибка в знаке меняет результат всего решения.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счёт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вычислениях важно не только знать правило, но и не допускать арифметических ошибок, особенно при работе с большими числами.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ответа в исходное уравнение формирует привычку контролировать себя и замечать неверные шаги до записи окончательного решения.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зависимостей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неизвестное помогает видеть связь между величинами в формулах, таблицах и задачах из других школьных предметов.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«Уравнения»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быстрее понимать условие задачи и правильно использовать математические термины.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терминов помогает точнее читать записи, объяснять ход решения и избегать путаницы в формулах.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Уравнения: ключ к нахождению неизвестного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показывают, как из равенства с неизвестным получить ответ с помощью обратных действий и проверки. Этот навык нужен в задачах и в дальнейшей алгебре.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2026-05-30T01:35:33Z</dcterms:created>
  <dcterms:modified xsi:type="dcterms:W3CDTF">2026-05-30T01:35:33Z</dcterms:modified>
</cp:coreProperties>
</file>