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image" Target="../media/image-19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нити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держится на тихих связях, которые не видно глазами, но легко почувствовать.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связывает мир невидимо?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нити нельзя потрогать, зато их можно заметить по следам: росту, звукам, помощи, памяти и заботе. Они соединяют природу, людей и всё, что происходит вокруг нас.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в природе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90700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зависят друг от друга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90700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лесу, на лугу и в саду живые существа связаны между собой. Одни дают пищу, другие разносят семена, а третьи помогают растениям расти и защищаться.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5313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насекомых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585313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Пчёлы, шмели и другие насекомые переносят пыльцу с цветка на цветок. Благодаря этому появляются плоды и семена, а значит, жизнь растений продолжается.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6776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птиц и зверей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776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разносят семена, а животные могут помогать растениям распространяться дальше. Так новые растения появляются в разных местах, и природа остаётся живой и разнообразной.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7693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Хрупкое равновесие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7693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участник природной цепочки исчезает, другим становится труднее жить. Поэтому в природе важно каждое живое существо, даже самое маленькое и незаметное.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9882"/>
            <a:ext cx="4188378" cy="19510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30" y="1410270"/>
            <a:ext cx="4186712" cy="19502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землёй: союз корней и грибов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3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нити в почве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лесной землёй корни растений и грибница часто работают вместе. Тонкие нити грибницы оплетают корни и помогают им находить воду и нужные вещества в почве. Такая тайная помощь делает растения сильнее и заметнее для нас не становится.
</a:t>
            </a:r>
            <a:endParaRPr lang="en-US" sz="1233" dirty="0"/>
          </a:p>
        </p:txBody>
      </p:sp>
      <p:sp>
        <p:nvSpPr>
          <p:cNvPr id="11" name="Text 3"/>
          <p:cNvSpPr txBox="1"/>
          <p:nvPr/>
        </p:nvSpPr>
        <p:spPr>
          <a:xfrm>
            <a:off x="4784515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обмен
</a:t>
            </a:r>
            <a:pPr algn="ctr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похоже на подземное рукопожатие, только очень-очень тихое. Растение делится с грибом частью питательных веществ, а гриб помогает ему получать всё необходимое для роста. Учёные называют такую связь микоризой.
</a:t>
            </a:r>
            <a:endParaRPr lang="en-US" sz="134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7168" y="1471463"/>
            <a:ext cx="5489700" cy="1468924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подают сигналы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8530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лист или стебель повредили, растение не молчит. Оно начинает выделять особые вещества и изменять запах вокруг себя, будто подаёт тихий сигнал тревоги.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30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получает повреждение
</a:t>
            </a:r>
            <a:endParaRPr lang="en-US" sz="1170" dirty="0"/>
          </a:p>
        </p:txBody>
      </p:sp>
      <p:sp>
        <p:nvSpPr>
          <p:cNvPr id="14" name="Text 4"/>
          <p:cNvSpPr txBox="1"/>
          <p:nvPr/>
        </p:nvSpPr>
        <p:spPr>
          <a:xfrm>
            <a:off x="4853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стоящие растения могут почувствовать эти изменения. Они заранее готовятся защищаться: делают листья менее вкусными или усиливают свои защитные вещества.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3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замечают предупреждение
</a:t>
            </a:r>
            <a:endParaRPr lang="en-US" sz="1097" dirty="0"/>
          </a:p>
        </p:txBody>
      </p:sp>
      <p:sp>
        <p:nvSpPr>
          <p:cNvPr id="16" name="Text 6"/>
          <p:cNvSpPr txBox="1"/>
          <p:nvPr/>
        </p:nvSpPr>
        <p:spPr>
          <a:xfrm>
            <a:off x="62610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беседа голосом, а невидимый обмен веществами в воздухе. Он происходит спокойно и незаметно, но помогает растениям выживать в трудных условиях.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2610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разговор без слов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337315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сигнал помогает не только одному растению, но и его соседям. В природе это очень полезно, ведь предупреждение приходит раньше, чем опасность успеет добраться до всех.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37315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распространяется дальше
</a:t>
            </a:r>
            <a:endParaRPr lang="en-US" sz="101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природе появляется новая связь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природных событий: свет, рост, опыление и появление новых растений.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нити между людьми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090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5090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и тёплый тон делают общение спокойным и приятным. Иногда одно короткое «спасибо» помогает человеку почувствовать себя нужным и замеченным.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делают что-то вместе, между ними появляется доверие. Совместная игра, уборка или подготовка праздника соединяют сильнее, чем длинные разговоры.
</a:t>
            </a:r>
            <a:endParaRPr lang="en-US" sz="800" dirty="0"/>
          </a:p>
        </p:txBody>
      </p:sp>
      <p:sp>
        <p:nvSpPr>
          <p:cNvPr id="13" name="Text 6"/>
          <p:cNvSpPr txBox="1"/>
          <p:nvPr/>
        </p:nvSpPr>
        <p:spPr>
          <a:xfrm>
            <a:off x="3489933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в семье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489933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связь крепнет, когда близкие помогают друг другу, слушают и уважают мнение каждого. Даже небольшое дело, выполненное вместе, делает дом уютнее.
</a:t>
            </a:r>
            <a:endParaRPr lang="en-US" sz="800" dirty="0"/>
          </a:p>
        </p:txBody>
      </p:sp>
      <p:sp>
        <p:nvSpPr>
          <p:cNvPr id="15" name="Text 8"/>
          <p:cNvSpPr txBox="1"/>
          <p:nvPr/>
        </p:nvSpPr>
        <p:spPr>
          <a:xfrm>
            <a:off x="2120417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классе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2120417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невидимые нити видно по делам: кто-то помогает соседу по парте, делится карандашом или ждёт своей очереди. Такие поступки делают класс дружнее.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625" y="1410404"/>
            <a:ext cx="4117200" cy="1950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725" y="1410404"/>
            <a:ext cx="4117200" cy="19500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Дружба, которую видно в поступках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800500" y="3425300"/>
            <a:ext cx="36021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трудно, друг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Маши не получалась трудная задачка, и рядом оказался друг. Он не стал смеяться, а спокойно объяснил ещё раз и подбодрил её. Через несколько минут задача уже не казалась страшной, а на лицах появилась победная улыбка.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042275" y="3425300"/>
            <a:ext cx="36219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 — общая 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приятеля строили башню из кубиков, и один кубик всё время падал. Вместо спора ребята посмеялись, попробовали снова и вместе нашли удачный вариант. Так дружба стала ещё крепче, а игра — веселее.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Общеупотребительные слова речевого этикета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«Спасибо», «пожалуйста» и «извини» не требуют много времени, но меняют настроение собеседника. Такие слова помогают сохранить дружбу и хорошее отношение.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вежливых слова часто делают разговор теплее и помогают людям ладить друг с другом.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крепнет связь в семье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 забота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вытирает посуду, кто-то помогает младшему, кто-то поддерживает добрым словом. Из таких маленьких дел складывается тёплый и дружный дом.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собирается за столом, разговаривает и делится новостями. Совместные дела помогают чувствовать, что рядом есть близкие люди, на которых можно опереться.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которая соединяет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родные далеко, их связывают звонки, письма, фотографии и семейные истории. Память помогает чувствовать себя одной семьёй, хоть и на расстоянии.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честного поступка к доверию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доверия в общении людей: от первого поступка до прочной связи.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816495"/>
            <a:ext cx="658031" cy="5849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8672" y="1779938"/>
            <a:ext cx="452396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429" y="1779938"/>
            <a:ext cx="575777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845741"/>
            <a:ext cx="658031" cy="52642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в городе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Автобусы, трамваи и машины соединяют разные части города. Они помогают людям вовремя добираться до школы, больницы, работы и домой, словно городские дорожки-невидимки.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приходит в дома по трубам и нужна всем: людям, растениям, школам и больницам. Когда водопровод работает исправно, город живёт спокойно и без лишней суеты.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питает свет, лифты, светофоры и многие приборы. Оно незаметно, но без него улицы, дома и учреждения быстро останавливаются, как будто город зевает.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службы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Врачи, учителя, строители, почтальоны и водители поддерживают жизнь города своим трудом. Каждый делает своё дело, а вместе они связывают жителей и помогают всему работать дружно.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Письма, телефон и интернет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90700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издалека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90700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можно написать от руки, вложить в конверт и отправить в другой город. Оно идёт не сразу, зато хранит тепло почерка и добрые слова отправителя.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5313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по телефону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585313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помогает услышать человека почти сразу, даже если он далеко. По голосу можно спросить о делах, передать новость и просто сказать: «Я скучал».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6776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в сети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776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делает общение ещё быстрее: текст, фото и рисунки улетают за секунды. Так люди могут учиться, дружить и делиться радостями, не встречаясь лично.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7693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цель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7693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способы нужны для одного — соединять людей. Пусть расстояние большое, но связь помогает не терять друзей, родных и добрые новости.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нити в истории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352705" y="2598376"/>
            <a:ext cx="2816942" cy="974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сохраняется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книги, музеи и памятники. Они бережно хранят сведения о людях и событиях, чтобы важное не потерялось и не забылось.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2462" y="3369515"/>
            <a:ext cx="2816942" cy="974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настоящим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дети узнают из этих следов, как жили раньше, во что играли, какие правила соблюдали и что изменилось со временем.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52462" y="1522906"/>
            <a:ext cx="2816942" cy="974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рядом
</a:t>
            </a:r>
            <a:pPr algn="ctr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доме остаются старые вещи, фотографии и рассказы старших. Они помогают заметить, что у каждого предмета и каждой семьи есть своя история.
</a:t>
            </a:r>
            <a:endParaRPr lang="en-US" sz="13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событие меняет жизнь людей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одна важная новость может повлиять на многих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притяжения — тоже невидимая нить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48725" y="2589977"/>
            <a:ext cx="2507400" cy="15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притягивает предметы, людей, капли дождя и даже Луну. Мы не видим эту силу, но каждый день замечаем её действие по привычным движениям вокруг нас.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8725" y="2133295"/>
            <a:ext cx="25074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тянет всё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47025" y="2589977"/>
            <a:ext cx="2507400" cy="15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притяжению вода остаётся на земле, планеты движутся по своим путям, а наш мир не превращается в настоящий космический беспорядок.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247025" y="2133295"/>
            <a:ext cx="25074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мире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397875" y="2589977"/>
            <a:ext cx="2507400" cy="15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отпустить карандаш или мяч, они падают вниз, а не улетают в небо. Так сила притяжения напоминает о себе без всяких громких звуков.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397875" y="2133295"/>
            <a:ext cx="25074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Падающие предметы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9882"/>
            <a:ext cx="4188378" cy="19510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30" y="1410270"/>
            <a:ext cx="4186712" cy="19502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 запахи как сообщения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3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Свист, который предупреждает
</a:t>
            </a:r>
            <a:pPr algn="ctr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раздаётся короткий свист. Ребята сразу поворачивают головы: кто-то зовёт их к игре, а кто-то предупреждает об опасности. Один звук может многое сказать без слов, если прислушаться внимательнее.
</a:t>
            </a:r>
            <a:endParaRPr lang="en-US" sz="1345" dirty="0"/>
          </a:p>
        </p:txBody>
      </p:sp>
      <p:sp>
        <p:nvSpPr>
          <p:cNvPr id="11" name="Text 3"/>
          <p:cNvSpPr txBox="1"/>
          <p:nvPr/>
        </p:nvSpPr>
        <p:spPr>
          <a:xfrm>
            <a:off x="4784515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свежего хлеба
</a:t>
            </a:r>
            <a:pPr algn="ctr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из пекарни тянется тёплый аромат хлеба. Он доходит до носа, как добрый привет, и люди понимают: рядом свежее угощение. Запахи тоже умеют сообщать новости, только очень тихо.
</a:t>
            </a:r>
            <a:endParaRPr lang="en-US" sz="134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связь исчезает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50900" y="1546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воды и заботы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750900" y="1787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растению не хватает воды, оно вянет и теряет силы. А если человеку не хватает заботы и внимания, ему становится грустно и одиноко.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859450" y="3647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тонкие нити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59450" y="3888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связи нужно беречь, как тонкую паутинку после дождя. Одно неосторожное движение может её повредить, а внимательность помогает сохранить.
</a:t>
            </a:r>
            <a:endParaRPr lang="en-US" sz="900" dirty="0"/>
          </a:p>
        </p:txBody>
      </p:sp>
      <p:sp>
        <p:nvSpPr>
          <p:cNvPr id="12" name="Text 6"/>
          <p:cNvSpPr txBox="1"/>
          <p:nvPr/>
        </p:nvSpPr>
        <p:spPr>
          <a:xfrm>
            <a:off x="2805175" y="25971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правил трудно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2805175" y="28379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классе или во дворе нет правил, начинается шум, споры и беспорядок. Связи между людьми помогают жить спокойно и дружно.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684" y="1903609"/>
            <a:ext cx="456858" cy="4568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0777" y="1949295"/>
            <a:ext cx="456858" cy="36548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2283" y="1903609"/>
            <a:ext cx="456858" cy="456858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63477" y="3719690"/>
            <a:ext cx="456858" cy="406096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63536" y="3694309"/>
            <a:ext cx="399751" cy="456858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заметить невидимое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20" name="Text 2"/>
          <p:cNvSpPr txBox="1"/>
          <p:nvPr/>
        </p:nvSpPr>
        <p:spPr>
          <a:xfrm>
            <a:off x="1121051" y="13950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новым листьям, цветам и плодам можно понять, что растение получает воду, свет и заботу. Его рост показывает, что невидимые связи работают.
</a:t>
            </a:r>
            <a:endParaRPr lang="en-US" sz="1400" dirty="0"/>
          </a:p>
        </p:txBody>
      </p:sp>
      <p:sp>
        <p:nvSpPr>
          <p:cNvPr id="21" name="Text 3"/>
          <p:cNvSpPr txBox="1"/>
          <p:nvPr/>
        </p:nvSpPr>
        <p:spPr>
          <a:xfrm>
            <a:off x="3968144" y="13950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помогает, делится и выполняет обещания, это заметно по настроению и отношениям вокруг. Добрые дела часто важнее громких слов.
</a:t>
            </a:r>
            <a:endParaRPr lang="en-US" sz="1400" dirty="0"/>
          </a:p>
        </p:txBody>
      </p:sp>
      <p:sp>
        <p:nvSpPr>
          <p:cNvPr id="22" name="Text 4"/>
          <p:cNvSpPr txBox="1"/>
          <p:nvPr/>
        </p:nvSpPr>
        <p:spPr>
          <a:xfrm>
            <a:off x="6839649" y="13950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 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Письма, звонки и сообщения оставляют следы связи между людьми. Даже короткая записка может показать, что кто-то помнит и ждёт ответа.
</a:t>
            </a:r>
            <a:endParaRPr lang="en-US" sz="1333" dirty="0"/>
          </a:p>
        </p:txBody>
      </p:sp>
      <p:sp>
        <p:nvSpPr>
          <p:cNvPr id="23" name="Text 5"/>
          <p:cNvSpPr txBox="1"/>
          <p:nvPr/>
        </p:nvSpPr>
        <p:spPr>
          <a:xfrm>
            <a:off x="2710844" y="31857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Шорох, звонок, пение птиц и голос человека помогают узнать, что происходит рядом. Уши ловят подсказки, а мы учимся внимательнее слушать мир.
</a:t>
            </a:r>
            <a:endParaRPr lang="en-US" sz="1400" dirty="0"/>
          </a:p>
        </p:txBody>
      </p:sp>
      <p:sp>
        <p:nvSpPr>
          <p:cNvPr id="24" name="Text 6"/>
          <p:cNvSpPr txBox="1"/>
          <p:nvPr/>
        </p:nvSpPr>
        <p:spPr>
          <a:xfrm>
            <a:off x="5582349" y="31857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и 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Аромат цветов, свежего хлеба или дыма подсказывает, что рядом происходит что-то важное. Нос помогает заметить то, что глаза могут и не увидеть.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нити делают мир понятнее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связи окружают нас каждый день: в природе, в семье, в городе и в науке. Если замечать их внимательнее, мир становится яснее, добрее и интереснее.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2026-05-25T22:03:46Z</dcterms:created>
  <dcterms:modified xsi:type="dcterms:W3CDTF">2026-05-25T22:03:46Z</dcterms:modified>
</cp:coreProperties>
</file>