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Политика, сословия, церковь, быт и культура Средневековой Европы XI—XV вв.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Средневековой Европы XI—XV вв.: ключевые темы урока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эпохи: переход к новому облику Европы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XI—XV вв. знаменуют переход от натурального хозяйства к развитию городов и торговли, рост населения и расширение территорий на фоне климатического «малого оптимума».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формирования европейских монархий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 век — Англия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Вильгельм Завоеватель укрепляет королевскую власть, вводится общее право как основа системы.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XII—XIII века — Франция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Капетингов и Валуа усиливают королевскую централизацию и государственные институты.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XI—XIV века — Германия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Раздробленность власти, империя под управлением крупных князей и выборность императора.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XII—XIV века — Испания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королевств Кастилия, Арагон и Леон с особенностями консоциативного управления.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891976"/>
            <a:ext cx="4821300" cy="1800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структуры, династий и особенностей правления Англии, Франции, Германии и Испании.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Монархии различаются по централизации власти и формам взаимодействия с сословиями.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европейских монархий XI—XIV вв.
</a:t>
            </a:r>
            <a:endParaRPr lang="en-US" sz="222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XII–XIV вв.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ордена: вооружённые монастыри Средневековья
</a:t>
            </a:r>
            <a:endParaRPr lang="en-US" sz="222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Тамплиеры — хранители Святой земли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Основаны в начале XII века, орден обеспечивал защиту паломников и участвовал в крестовых походах. Были крупными землевладельцами и финансовыми институтами Европы.
</a:t>
            </a:r>
            <a:endParaRPr lang="en-US" sz="120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Тевтонский орден — расширение влияния на северо-востоке Европы
</a:t>
            </a:r>
            <a:pPr algn="ct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Орден активно колонизировал Прибалтику и Северную Германию, сочетая военную мощь с миссионерской деятельностью и строительством крепостей.
</a:t>
            </a:r>
            <a:endParaRPr lang="en-US" sz="1107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Госпитальеры — защитники больных и крестоносцев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Начавшись как орден духовных врачей, они со временем приняли военную роль, контролировали территории на Востоке и участвовали в политике Средиземноморья.
</a:t>
            </a:r>
            <a:endParaRPr lang="en-US" sz="12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иерархия включала папу, кардиналов, епископов и приходских священников, формируя высшую социальную структуру общества.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как центр духовной власти и образования
</a:t>
            </a:r>
            <a:endParaRPr lang="en-US" sz="268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служили образовательными центрами и хранили культурные традиции, одновременно оказывая влияние через церковные соборы и Инквизицию.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распространяла христианскую мораль и обеспечивала социальную стабильность, объединяя людей вокруг религиозных ценностей и идеалов.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крестьян Средневековья: труд и традиции
</a:t>
            </a:r>
            <a:endParaRPr lang="en-US" sz="2302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Трёхполье и сезонные работы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использовали систему трёхполья, что обеспечивало стабильный урожай. Труд распределялся в зависимости от сезона, включая посев, уборку и подготовку почвы.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обряды и праздники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соблюдали традиционные праздники, сопровождавшиеся религиозными и народными обрядами, поддерживая чувство общности и культурную идентичность.
</a:t>
            </a:r>
            <a:endParaRPr lang="en-US" sz="1188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жилище крестьян
</a:t>
            </a:r>
            <a:pPr algn="ctr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Деревни состояли из деревянных домов, в которых жили семьи с ограниченными удобствами. Рабочий день был долгим, а труд организовывался коллективно.
</a:t>
            </a:r>
            <a:endParaRPr lang="en-US" sz="135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ремесел и гильдий в средневековых городах
</a:t>
            </a:r>
            <a:endParaRPr lang="en-US" sz="2726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способствовал развитию ремесленных профессий: кузнецов, ткачей, сапожников, расширяя экономическую базу общества.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Гильдии регулировали прием учеников, стандарты качества продукции и защищали интересы мастеров в рыночной конкуренции.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ремесленные центры включали Брюгге с текстильной промышленностью, Флоренцию с шерстью и ювелирным ремеслом, Нюрнберг с оружейным производством.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Гильдии также выполняли социальные функции, обеспечивая взаимопомощь и поддержку своим членам, влияя на городское самоуправление.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1890637"/>
            <a:ext cx="4228200" cy="16726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сословия Средневековой Европы: права и обязанности
</a:t>
            </a:r>
            <a:endParaRPr lang="en-US" sz="198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дворянства, духовенства, горожан и крестьян по функциям в обществе и отношению к власти.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было строго иерархично, с ограниченной социальной мобильностью.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правовые документы и хроники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европейские университеты — Болонья, Париж, Оксфорд — появились в XI—XII веках, заложив основы высшего образования.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литература в Средневековой Европе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свободных искусств и схоластика структурировали учебную программу, объединяя философию, богословие и логику.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включала героический эпос, рыцарские романы и хроники, что способствовало распространению грамотности и культурной памяти.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искусство готики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готики и её особенности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Готический стиль возник во Франции в XII веке, кардинально изменив облик религиозных зданий Европы. Его отличают стрельчатые арки, высокая устремленность стен и значительное использование витражей, придающих интерьерам свет и цвет.
</a:t>
            </a:r>
            <a:endParaRPr lang="en-US" sz="107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витража и скульптуры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Витражи рассказывали библейские истории яркими красками, доступными даже неграмотным людям. Скульптуры храмов служили не только украшением, но и образовательной функцией, символизируя религиозные сюжеты и идеалы.
</a:t>
            </a:r>
            <a:endParaRPr lang="en-US" sz="1078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Кафедральные соборы — символ эпохи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Нотр-Дам де Пари и Шартрский собор считаются шедеврами готической архитектуры. Их фасады украшены сложной декоративной резьбой, а огромные витражи создают удивительную игру света внутри храмов.
</a:t>
            </a:r>
            <a:endParaRPr lang="en-US" sz="106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урбанизации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города активно развивались у замков и торговых перекрестков, привлекая жителей благодаря новым возможностям торговли и ремесел. Это стало основой экономического подъёма региона.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формирование ремесленных центров
</a:t>
            </a:r>
            <a:endParaRPr lang="en-US" sz="2557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привилегии и цехи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получили самоуправление и торговые привилегии, что способствовало развитию цеховой системы. Цехи регулировали ремесло, обучали мастеров и защищали экономические интересы членов.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становились центрами светского образования, объединяя студентов и преподавателей из разных регионов. Их рост отражает важность науки и теологии.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развитию европейского образования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основания университетов в Европе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университета стимулировало интеллектуальное развитие и подготовку специалистов, что способствовало культурному ренессансу европейских городов.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45345"/>
            <a:ext cx="425700" cy="3405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62" y="3061600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162" y="3080520"/>
            <a:ext cx="425700" cy="3405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экономические изменения и пути торговли
</a:t>
            </a:r>
            <a:endParaRPr lang="en-US" sz="2554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Ганзейский союз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Объединял города Северной Европы для координации торговли и защиты общих интересов на Балтийском и Северном морях.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Шампани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Служили ключевыми торговыми площадками, связывая север и юг Европы, способствуя обмену товарами и культурным связям.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методы учета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счетных книг и двойной бухгалтерии улучшило контроль финансов и способствовало развитию коммерческого капитала.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Торгово-ремесленный подъем привел к увеличению жителей в городах, формируя новую социальную базу и экономическую среду.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классов по функциям, правам и обязанностям отражает социальную иерархию и распределение власти в Средние 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строго разделялось по происхождению и функциям, что обеспечивало стабильность и регулировало взаимоотношения между слоями.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Сословная структура средневекового общества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социальной структуре Европы XI—XV вв.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Целью крестовых походов было освобождение Святой земли и укрепление христианства. В них участвовали рыцари, духовенство и простолюдины, что объединило различные слои общества.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походы: причины и последствия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Походы усилили влияние папства, стимулировали торговлю и культурный обмен, а также породили новые рыцарские ордена, сыгравшие важную роль в политике Европы.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власти при феодальной раздробленности
</a:t>
            </a:r>
            <a:endParaRPr lang="en-US" sz="2784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власти в средневековой Европе согласно историческим данным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Чума «Черная смерть» унесла жизни до 40% европейского населения, вызвав катастрофическую нехватку рабочей силы по всему континенту. Это привело к значительному экономическому кризису.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численности населения ускорило социальные изменения — повысилась плата за труд, ослабла феодальная система, началось активное переселение в города и рост урбанизации.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Эпидемия чумы XIV века и её последствия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Столетняя война: ключевые этапы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584694"/>
            <a:ext cx="8079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1337 год — начало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заявила претензии на французский трон, что стало толчком к длительному конфликту за контроль над Францией.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69675" y="2435200"/>
            <a:ext cx="78504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1346 год — битва при Креси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войска одержали важную победу благодаря использованию лучников, что изменило ход военных действий.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033149" y="3284325"/>
            <a:ext cx="75867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1429 год — участие Жанны д’Арк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Жанна возглавила осаду Орлеана, вдохновив французов и сменив ход войны в их пользу.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357399" y="4130550"/>
            <a:ext cx="72624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1453 год — окончание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восстановила контроль над своей территорией, произошли изменения в военной организации и формировании национальных государств.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XI—XV вв. заложил основу для государственных систем, социального устройства и культурного развития, подготовив почву для Ренессанса и современного европейского общества.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Средневековье: фундамент европейской цивилизации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2026-05-11T04:18:08Z</dcterms:created>
  <dcterms:modified xsi:type="dcterms:W3CDTF">2026-05-11T04:18:08Z</dcterms:modified>
</cp:coreProperties>
</file>