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 и «Левша»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мастерстве, гордости и судьбе непризнанного таланта.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«Левша» вырос из интереса Лескова к народной речи, тульским мастерам и спорам о цене труда. В конце XIX века такие вопросы звучали особенно остро, а сказовая форма помогла сделать рассказ живым и близким к устному преданию.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о Левше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— русский писатель XIX века, который особенно ценил народную речь, необычные характеры и живые рассказные формы. Его произведения часто показывают людей труда без прикрас, но с уважением и вниманием к их внутренней силе.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«Левша» была впервые напечатана в 1881 году в журнале «Русь». В ней Лесков соединяет исторический материал, вымысел, сатиру и юмор, чтобы ярче показать судьбу простого мастера.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умеет говорить о серьёзном через шутку и удивление. Поэтому история о блохе и подковах превращается не только в занимательный сюжет, но и в размышление о таланте, памяти и справедливости.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Семёнович Лесков — автор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— это повествование, которое как будто слышишь от рассказчика, а не читаешь как строгий авторский текст. В нём важны интонация, живая речь и ощущение устного рассказа.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сказа характерны просторечные слова, прибаутки, повторения, шутливые преувеличения и неожиданные обороты. Благодаря этому рассказ звучит свободно, ярко и очень по-народному.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«Левше» сказовая манера помогает создать впечатление старинной истории, пересказанной очевидцем. Читатель словно слышит голос мастера, который помнит событие и рассказывает о нём со своей оценкой.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границей русские правители и Платов видят необычную механическую блоху, сделанную английскими мастерами.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поражает точностью и мельчайшей работой. Англичане считают её доказательством своего превосходства.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Платов не соглашается с таким мнением и хочет показать, что русские умельцы способны на не меньшее чудо.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Блоху привозят в Тулу, где мастера принимают вызов и берутся за тончайшую работу.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 о стальной блохе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Неприметный, но одарённый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выглядит скромно и даже неловко, однако за этой внешней простотой скрываются точность, терпение и редкая смекалка. Он не стремится к славе, но умеет делать то, что другим не под силу.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работает без громких слов и лишнего блеска. Его талант особенно заметен в деле, где важны внимание к мелочам и уверенность в собственных руках.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Левши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Тульские оружейники умеют работать уверенно и спокойно, опираясь на многолетнюю привычку к точному ремеслу и знание своего дела.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и опыт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не соревнуются друг с другом, а действуют как одна артель. Именно совместная работа помогает им решить почти невозможную задачу.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усилие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умельцы не повторяют чужой пример, а находят свой способ удивить. В этом проявляется их изобретательность и практический ум.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труд не сопровождается внешним блеском, но именно в нём раскрывается подлинная ценность народного мастерства и ответственности.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слава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Тульские мастера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Н. С. Лескова «Сказ о тульском косом Левше и о стальной блохе»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победу одной стороны во всём, а разные сильные качества двух миров.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ценит и точность, и изобретательность, но особенно подчёркивает силу народного таланта.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Англия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Стальная блоха в повести — не просто диковинка, а знак технического чуда. Она сразу ставит вопрос: кто умеет работать тоньше и точнее других.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блохи связан с гордостью, соревнованием и проверкой человеческих возможностей. Через этот маленький предмет Лесков говорит о больших вещах — таланте, чести и уважении к труду.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русских мастеров блоха становится испытанием. Нужно не только повторить чужую идею, но и показать, что мастерство может быть ещё более удивительным.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Стальная блоха как символ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Левши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повести Н. С. Лескова показывает, как чудо превращается в трагедию.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Левша поражает мастеров точностью работы: он спокойно и без лишних слов показывает, что умеет делать тончайшее дело не хуже, а иногда и лучше признанных специалистов.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Англичане видят в нём настоящего профессионала и предлагают остаться у них, но Левша не меняет решения. Для него важнее вернуться домой, чем получить удобную жизнь за границей.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подчёркивает силу русского таланта и одновременно верность героя родной земле. Левша не ищет славы, он остаётся простым человеком, для которого дом дороже почестей.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Левши в Англию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замечает то, чего не видят чиновники: ружья нельзя чистить кирпичом, потому что от этого портятся стволы и оружие начинает стрелять хуже. Его вывод основан не на книгах, а на практическом опыте и внимательном взгляде мастера.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наблюдение мастера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предупреждение звучит особенно важно, потому что простой тульский умелец понимает опасность раньше образованных людей. Однако его слова не доходят до тех, кто мог бы изменить привычку, и полезный совет остаётся без дела.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 услышали вовремя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Левши о ружьях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персонажи связаны с главными идеями повести и чем каждый из них важен для сюжета.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сюжете, а раскрывают отношение автора к таланту, власти и народному труду.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«Сказ о тульском косом Левше и о стальной блохе»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восхищается результатом, но не всегда замечает самого человека, который этот результат создал. Лесков показывает: похвала делу ещё не означает заботы о мастере.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Тульские мастера создают удивительную вещь без громких слов и показной гордости. Их труд доказывает, что народный талант может быть по-настоящему великим и точным.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главный контраст повести: народ умеет создавать чудо, а чиновный мир часто не умеет сохранить того, кто это чудо совершил.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нужен всем, пока он может работать и удивлять. Когда же он заболевает и слабеет, вокруг него остаются равнодушие, спешка и ненужные формальности.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власть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«Сказ о тульском косом Левше и о стальной блохе»
</a:t>
            </a:r>
            <a:endParaRPr lang="en-US" sz="91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переплетаются: удивление перед мастерством быстро сменяется тревогой за судьбу героя и его незамеченный труд.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линиями становятся народный талант, мастерство и критика равнодушия: именно они задают главный смысл повести.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делает речь героев живой и узнаваемой: в ней слышны просторечные слова, прибаутки и интонации устного рассказа, будто историю рассказывает очевидец.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преувеличения и шутливые обороты, чтобы усилить впечатление от необычных событий. Благодаря этому даже невероятные эпизоды звучат убедительно и ярко.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повторения и разговорные детали помогают лучше почувствовать характер персонажей. По их речи легко понять, кто смел, кто важен, а кто прост и открыт.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смешного и грустного делает повесть особенно сильной: читатель улыбается, а затем замечает трагедию человека, которого вовремя не оценили и не поддержали.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возвращается домой больным и измотанным, но помощи рядом с ним нет. Его судьба показывает, как легко потерять талантливого человека, если вовремя не заметить его беду.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смертью он пытается передать важное предупреждение о ружьях, однако его слова не принимают всерьёз. Финал повести звучит горько: полезный совет и сам мастер оказываются ненужными тем, кто мог бы их спасти.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трагический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«Сказ о тульском косом Левше и о стальной блохе»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детали в повести не просто украшают сюжет, а помогают раскрыть главную мысль и характеры героев.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 повести становятся символами: через них Лесков показывает и силу мастерства, и уязвимость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7554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авторский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запоминается необычной речью, которая делает рассказ живым и близким к устной народной истории. Именно язык помогает Лескову создать особый, легко узнаваемый художественный мир.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народного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стал символом талантливого русского умельца, способного на почти невозможное. При этом он остаётся скромным, незаметным и слишком поздно признанным окружающими.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смысл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уважать труд простых людей, замечать их способности и не оставлять без помощи тех, кто приносит пользу. Поэтому повесть остаётся важной и сегодня.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в русской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Левши напоминает: народный талант может совершать чудеса, но без внимания и заботы он легко погибает. Лесков учит уважать мастера и слышать его предупреждения.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история Левши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2026-05-22T12:44:00Z</dcterms:created>
  <dcterms:modified xsi:type="dcterms:W3CDTF">2026-05-22T12:44:00Z</dcterms:modified>
</cp:coreProperties>
</file>