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Парабола: основное понятие, свойства и применение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связывает геометрию, алгебру и реальные траектории, превращая формулы в наглядные формы.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парабола — ключ к квадратным зависимостям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10 класса вы переходите от прямых зависимостей к квадратным. Парабола помогает понимать траектории движения, выбирать оптимальные значения и видеть, как графики, уравнения и геометрия работают вместе.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определение параболы
</a:t>
            </a:r>
            <a:endParaRPr lang="en-US" sz="344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— это множество точек плоскости, для которых расстояния до фокуса и до директрисы равны. Такое определение относится к коническим сечениям.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двух расстояний задаёт строгую геометрию: точка «одинаково близка» как к фокусу, так и к фиксированной прямой. Это объясняет характерную форму кривой.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свойство лежит в основе отражательных эффектов и симметрии параболы: если переместить точку относительно оси симметрии, расстояния сохраняются.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параболы на чертеже
</a:t>
            </a:r>
            <a:endParaRPr lang="en-US" sz="3229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Вершина, ось симметрии и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 — точка минимума или максимума квадратной функции. Она лежит на оси симметрии и определяет «направление» всей кривой на графике.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и директриса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делит параболу на две зеркально равные части. Фокус и директриса входят в геометрическое определение: расстояния от любой точки до них равны; знак a определяет, куда «смотрят» ветви.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коэффициент a меняет параболу
</a:t>
            </a:r>
            <a:endParaRPr lang="en-US" sz="31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a=0 получаем линейную или константную функцию, поэтому парабола как кривая второго порядка исчезает.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видно: знак a задаёт ориентацию ветвей, а величина |a| — «крутизну» и ширину графика.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класса; качественная зависимость по знаку и модулю a.
</a:t>
            </a:r>
            <a:endParaRPr lang="en-US" sz="7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Вершинная форма квадратной функции
</a:t>
            </a:r>
            <a:endParaRPr lang="en-US" sz="3162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Вершинная форма записывается как y = a(x − h)² + k. Точка (h, k) — вершина параболы: именно вокруг неё концентрируется вся наглядность.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&gt; 0, вершина даёт наименьшее значение функции (минимум). При a &lt; 0 вершина соответствует наибольшему значению (максимум).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h и k выполняют сдвиги: h переносит график по горизонтали, а k — по вертикали. Поэтому вершина сразу читается без лишних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параболы по формуле y = ax² + bx + c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коэффициентов a, b, c и выделения ключевых точек графика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69987"/>
            <a:ext cx="3929100" cy="145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записи квадратной функции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формул разные «точки зрения»: какие свойства видны сразу, а какие нужно вычислять.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ускоряет решение: для экстремума — вершина, для пересечений с Ox — корневая, для вычислений — стандартная.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квадратного уравнения и пересечения с осью Ox
</a:t>
            </a:r>
            <a:endParaRPr lang="en-US" sz="247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уравнения ax² + bx + c = 0 находятся по формулам x = (-b ± √D)/(2a), где D = b² − 4ac. Это напрямую связано с точками пересечения графика с осью Ox.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 &gt; 0, √D существует и даёт два различных значения x. Тогда парабола пересекает ось Ox в двух точках — слева и справа от оси симметрии.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D = 0 получаем одно значение корня: x = -b/(2a). В этом случае парабола касается оси Ox в единственной точке и не «пересекает» её.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 &lt; 0, действительных значений x нет, значит пересечений с осью Ox не будет. Геометрически парабола целиком расположена по одну сторону от оси Ox.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 физике: движение тела под действием тяжести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тела в поле тяжести без сопротивления воздуха траектория описывается зависимостями второго порядка. Высота над землёй меняется по квадратичному закону относительно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идеализированной модели формула включает начальную высоту h0, начальную скорость v0 и ускорение свободного падения g ≈ 9,8 м/с². Это подходит, например, для броска мяча, струи воды или спортивного снаряда.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высоты во времени
</a:t>
            </a:r>
            <a:endParaRPr lang="en-US" sz="29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идеального движения без сопротивления воздуха высота описывается квадратичной функцией: график растёт до момента максимума и затем убывает.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показывает наибольшую высоту, а ось симметрии делит траекторию по времени на «подъём» и «падение» при одинаковых скоростях по модулю.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иллюстрации: h0=2 м, v0=8 м/с, g=9,8 м/с²; построение по дискретным t.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параболу для поиска экстремума
</a:t>
            </a:r>
            <a:endParaRPr lang="en-US" sz="267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экстремум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квадратной функции один экстремум, и он находится в вершине параболы. Поэтому поиск максимума или минимума сводится к определению координаты вершины и знака коэффициента a.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a определяет тип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&gt; 0, ветви направлены вверх, а вершина даёт минимум. При a &lt; 0 ветви направлены вниз, и вершина соответствует максимуму — это ключ для задач на оптимизацию.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размеры в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площадь, длину и ограждения экстремум часто появляется при «правильном» размере. Парабола позволяет выразить величину через параметр и затем найти минимум или максимум.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прибыли и наименьшая 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сюжетах (прибыль, выручка, затраты) величина обычно зависит от некоторого параметра квадратично. Тогда оптимум — это вершина, а сравнение вариантов делает вычисления прозрачными.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в антеннах и прожекторах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источник в фокусе: отражающая поверхность «собирает» лучи так, что после отражения они идут параллельно оси. Благодаря этому параболические зеркала улучшают направленность сигналов в антеннах и качество освещения в прожекторах.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отражатели в фарах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фары используют параболические отражатели, чтобы световой пучок формировался управляемо. Когда лампа расположена так, что лучи проходят по пути, близкому к законам отражения, итоговая картина становится более равномерной и дальнобойной для водителя.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 несущие конструкции в архитектуре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параболы встречается в арочных формах, где важны распределение нагрузки и устойчивость. Изогнутая геометрия позволяет «поддерживать» конструкцию и делает силу тяжести менее концентрированной в отдельных точках пролёта.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Параболическая форма в инженерных и природных образах
</a:t>
            </a:r>
            <a:endParaRPr lang="en-US" sz="2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96876"/>
            <a:ext cx="3950100" cy="15858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параболы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элементами параболы и тем, как это выглядит на графике: что видно сразу и что определяется через дискриминант.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взгляду на знак a определяется тип экстремума, а по дискриминанту — число пересечений с осью Ox. Пересечение с Oy фиксировано координатой (0,c).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и геометрия 10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План: как распознать параболу в задаче
</a:t>
            </a:r>
            <a:endParaRPr lang="en-US" sz="23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используется, когда в условии встречается квадратная зависимость или уравнение второй степени.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параболой
</a:t>
            </a:r>
            <a:endParaRPr lang="en-US" sz="3236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вершину параболы с точкой пересечения с осью Oy. Вершина определяется значениями a, b и c, а пересечение с Oy происходит при x=0, поэтому это разные точки графика.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в формуле оси симметрии: x=−b/(2a). Если перепутать знак или коэффициенты, сместится ось, а вместе с ней — расчёт координаты вершины и вывод о симметрии.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знак коэффициента a и из‑за этого ошибочно читают направление ветвей: a&gt;0 — ветви вверх, a&lt;0 — вниз. Тогда тип экстремума также определяется неправильно и «ломается» решение.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корни уравнения с координатой вершины. Корни соответствуют пересечениям с осью Ox, а вершина — это максимум/минимум по y; также игнорируют масштаб сетки при чтении графика.
</a:t>
            </a:r>
            <a:endParaRPr lang="en-US" sz="11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графика параболы
</a:t>
            </a:r>
            <a:endParaRPr lang="en-US" sz="32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замене y=ax² на y=a'x² меняется «крутизна»: увеличение |a| делает параболу уже, а уменьшение — шире, сохраняя направление ветвей по знаку a.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Бар-диаграмма иллюстрирует: рост |a| усиливает степень «сжатия» графика к вершине. При этом знак a по-прежнему отвечает за то, куда направлены ветви.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 основе зависимости формы от |a|; шкала крутизны условная, t и b,c не учитывались.
</a:t>
            </a:r>
            <a:endParaRPr lang="en-US" sz="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мяча как «живой»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бросок и длинная дуга полёта напоминают параболу: высота меняется по квадратичному закону времени. Поэтому в школьных задачах движение тела обычно переводят в уравнение, чтобы видеть максимум и момент падения.
</a:t>
            </a:r>
            <a:endParaRPr lang="en-US" sz="1107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воды и световые отражатели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струя вылетает под углом и летит без сильных искажений потоком воздуха, её траектория становится близкой к параболе. Похожее «собирающее» поведение дают зеркальные поверхности и отражатели, которые формируют направленный эффект.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вокруг нас: от спорта до оптики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решения квадратной задачи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перейти от формы уравнения к вычислению корней, вершины, оси симметрии и геометрической интерпретации.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дискриминант экономит усилия, затем корни и вершина дают полную картину графика. Последний шаг закрепляет математический результат в прикладном смысле.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алгебры: алгоритм решения квадратных уравнений.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— это математика, которая «видна» и в задачах, и в реальности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параболы соединяет геометрию, алгебру и модели движения: вы находите корни, вершину и экстремальные значения. Понимание разных форм и преобразований делает квадратные задачи понятнее и применимее.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2026-05-12T05:14:23Z</dcterms:created>
  <dcterms:modified xsi:type="dcterms:W3CDTF">2026-05-12T05:14:23Z</dcterms:modified>
</cp:coreProperties>
</file>