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7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Восточной Европы: единый регион или набор разных путей?
</a:t>
            </a:r>
            <a:endParaRPr lang="en-US" sz="2637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перемен, границ и разных исторических траекторий.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7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Восточная Европа понимается по-разному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объединяет не только карту, но и общий исторический опыт, экономические связи и политические различия между странами.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страны относят к Восточной Европе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Центральное ядро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ядро региона обычно включают Польшу, Чехию, Словакию, Венгрию, Румынию и Болгарию. Именно эти страны чаще всего фигурируют в школьных и научных классификациях.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Шире, чем карта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региону также нередко относят страны Балтии, Беларусь, Украину и Молдову. В таком подходе важны не только координаты, но и общая история XX века.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границы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Восточной Европы меняются в зависимости от задачи: географической, исторической или политической. Поэтому один и тот же список стран в разных источниках может различаться.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Спорная периферия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 региону добавляют балканские страны или западную часть постсоветского пространства. Это подчёркивает, что понятие описывает не фиксированный блок, а изменчивую группу государств.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7168" y="1471463"/>
            <a:ext cx="5489700" cy="146892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XX века: исторические истоки различий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485300" y="2161475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Римской и Византийской империй заложило разные культурные ориентиры. На западе и юге сильнее ощущалось латинское влияние, а на востоке — православная традиция.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300" y="1870251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корни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53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государства и союзы, включая Великое княжество Литовское, связали между собой земли с разным языком и верой. Это усилило внутреннюю неоднородность региона.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3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объединения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26100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стал пограничьем между католицизмом, православием и исламом, а также торговым коридором между Западной Европой и восточными рынками. Именно это создало его историческую многослойность.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26100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Пограничное положение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373150" y="3727238"/>
            <a:ext cx="24300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 Австрийская империи надолго разделили территорию на разные зоны управления. Отсюда — различия в праве, городской культуре, землевладении и административных практиках.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373150" y="3436014"/>
            <a:ext cx="24300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Имперские влияния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войны, границы, блоки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превратил Восточную Европу в пространство резких смен границ, режимов и союзов.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перелом связан со Второй мировой войной, а затем — с послевоенным разделением Европы и распадом социалистической системы.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исторической периодизации XX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империй к независимым государствам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периодизация региона в XX веке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1990-е: переход к рынку и реформы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86775" y="1704225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1990 года многие страны начали приватизацию и либерализацию цен. Это быстро изменило структуру собственности, но также вызвало спад производства и социальные трудности.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86775" y="1454826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старт реформ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6775" y="4083350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реформы и обновление банковских систем стали важной частью перехода. Без этих изменений рынок не смог бы заработать в прежней административной модели.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6775" y="3833951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рынка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86775" y="3290309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Балтии и Центральной Европы быстрее расширялись сферы услуг, логистика и экспортные производства. Особенно заметной стала роль малого бизнеса и международных инвестиций.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86775" y="3040910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точки роста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686775" y="2497267"/>
            <a:ext cx="40476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и Чехия раньше других смогли стабилизировать экономику и вернуть устойчивый рост. Им помогли институциональные реформы, развитая промышленная база и более быстрый выход на внешние рынки.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86775" y="2247868"/>
            <a:ext cx="4047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адаптировались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ЕС, НАТО и партнёрства в регионе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страны региона движутся к интеграции с разной скоростью и в разных форматах.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региона уже встроена в евроатлантические структуры, тогда как соседние страны развивают партнёрства без полного членства.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ЕС и НАТО, актуально на 2024 год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Восточной Европы в трёх историях
</a:t>
            </a:r>
            <a:endParaRPr lang="en-US" sz="2845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пояс
</a:t>
            </a:r>
            <a:pPr algn="ctr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и Чехия выстроили модель, в которой промышленность остаётся опорой роста. Автосборка, комплектующие и экспортные цепочки связывают их с рынками ЕС и поддерживают занятость в крупных городах и промышленных центрах.
</a:t>
            </a:r>
            <a:endParaRPr lang="en-US" sz="908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Балтия
</a:t>
            </a:r>
            <a:pPr algn="ctr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Балтии сильнее заметны цифровые сервисы, логистика и ИТ. Экономика опирается на гибкость малого бизнеса, внешнюю торговлю и быстрые решения, что особенно видно в столицах и портовых зонах.
</a:t>
            </a:r>
            <a:endParaRPr lang="en-US" sz="923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модели
</a:t>
            </a:r>
            <a:pPr algn="ctr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Румыния и Болгария сочетают промышленность, сельское хозяйство и аутсорсинг. А Молдова и Украина по-прежнему зависят от агросектора и сырьевого экспорта, хотя в крупных городах растут новые сервисные отрасли.
</a:t>
            </a:r>
            <a:endParaRPr lang="en-US" sz="90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 и отрасли: кто где работает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к услугам идёт по всему региону, но темпы и структура занятости различаются.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заметен переход к услугам, тогда как сельское хозяйство сохраняет больший вес в юго-восточной части региона.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обобщённым данным национальных статистических служб и Eurostat, 2023
</a:t>
            </a:r>
            <a:endParaRPr lang="en-US" sz="108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Eurostat, 2023; национальные статистические службы стран ЕС.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стран региона население старше 65 лет уже приближается к пятой части жителей, поэтому нагрузка на рынок труда и социальную сферу растёт.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населения старше 65 лет усиливают демографическое старение.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религии Восточной Европы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соседствуют несколько языковых семей, а конфессиональная карта особенно заметна в пограничных зонах и крупных городах.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разнообразие здесь выше, чем в большинстве европейских регионов, а религия исторически усиливает внутренние различия между странами и субрегионами.
</a:t>
            </a:r>
            <a:endParaRPr lang="en-US" sz="1254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страновым языковым и религиозным картам Европы; Encyclopaedia Britannica, 2024.
</a:t>
            </a:r>
            <a:endParaRPr lang="en-US" sz="108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803077"/>
            <a:ext cx="4314825" cy="170689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Мини-кейсы: три траектории развития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страны региона показывают разные модели роста: индустриальный экспорт, инфраструктурную модернизацию и цифровую открытость внешнему рынку.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опирается на масштаб и промышленность, Румыния — на догоняющую модернизацию, а Балтия — на цифровые сервисы и внешнюю торговлю.
</a:t>
            </a:r>
            <a:endParaRPr lang="en-US" sz="1381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 Data; Eurostat; национальные статистические службы, 2023–2024.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2024; Eurostat.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четверть населения региона уже старше 60 лет в отдельных странах, поэтому демографическое давление напрямую влияет на экономику, медицину и пенсионные системы.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1/4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жителей старших возрастов требуют долгосрочной адаптации социальной политики.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факты по трём признакам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основано на датах вступления в ЕС, отраслевой структуре и миграционных потоках стран региона.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курса истории и географии Восточной Европы.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объединяют четыре крупных исторических слоя: имперское наследие, мировые войны, социалистический период и постсоциалистические реформы, но каждый страна прошла их по-своему.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исторических слоя сформировали разные модели модернизации.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Рекомендуемые источники и карты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сравнения стран важны источники, которые дают и карту, и статистику, и исторический контекст. Вместе они показывают различия региона точнее, чем один учебник.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сопоставлять карты с данными: так видно, как история, экономика и современная политика связаны между собой.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атласы; Eurostat; World Bank Data; национальные статистические службы.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курса географии и обществознания.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сравнивать страны по одному параметру, различия теряются. Восточная Европа становится понятнее, когда смотреть на несколько линий сразу: историю, союзы, экономику и демографию.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линий сравнения достаточно, чтобы увидеть внутреннюю неоднородность региона.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ракурса, через которые читается регион
</a:t>
            </a:r>
            <a:endParaRPr lang="en-US" sz="2971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восток–запад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восточно-западной оси хорошо видно, как страны по-разному включены в европейские институты, торговлю и политические союзы. На одном конце — государства ЕС и НАТО, на другом — страны, которые продолжают выстраивать отношения через партнёрства и соглашения.
</a:t>
            </a:r>
            <a:endParaRPr lang="en-US" sz="1005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север–юг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юг региона различаются не только климатом, но и религиозной историей. Католические, православные и протестантские территории образуют разные культурные пояса, а в отдельных южных районах заметнее мусульманское наследие и многообразие пограничных зон.
</a:t>
            </a:r>
            <a:endParaRPr lang="en-US" sz="1005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центр–периферия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 периферия показывают разный темп развития. Столицы, крупные агломерации и промышленные коридоры растут быстрее, чем сельская глубинка, поэтому внутри одной страны могут сосуществовать очень разные экономические пространства.
</a:t>
            </a:r>
            <a:endParaRPr lang="en-US" sz="107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единство через различия
</a:t>
            </a:r>
            <a:endParaRPr lang="en-US" sz="295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 не сводится к одной модели: её объединяют общая историческая память, опыт переломов XX века и стремление совместить интеграцию с сохранением собственного пути.
</a:t>
            </a:r>
            <a:endParaRPr lang="en-US" sz="129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2026-07-26T06:50:37Z</dcterms:created>
  <dcterms:modified xsi:type="dcterms:W3CDTF">2026-07-26T06:50:37Z</dcterms:modified>
</cp:coreProperties>
</file>