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международные отношения меняют политическую карту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меняют границы, статусы и саму логику карты мира.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показывает не только территории, но и международные отношения между ними. Она меняется, когда государства исчезают, объединяются, получают признание или спорят за границы и статус.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как отражение мира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влияния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способны быстро изменить карту: территории переходят под новый контроль, государства распадаются или возникают заново, а границы закрепляются в послевоенных соглашениях и режимах оккупации.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и компромиссы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 переговоры позволяют менять статус территорий без прямого столкновения. Соглашения, посредничество и компромиссы часто оказываются устойчивее, чем краткосрочная победа на поле боя.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 задаёт правила: оно защищает суверенитет, определяет порядок признания и делает спор о границах не только политическим, но и юридическим.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Санкции, союзы и международные организации воздействуют косвенно, но очень заметно. Они усиливают давление, поддерживают перемирия, фиксируют нарушения и меняют баланс сил между государствами.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самоопределение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 народов становится основанием для появления новых государств. Когда политическая идентичность народа получает международную поддержку, карта мира может измениться официально и 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политической карты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Суверенные государства занимают центральное место на карте: именно они обладают признанными границами, столицами, властью и правом вступать в международные организации и заключать договоры.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территории, автономии и непризнанные образования показывают, что политический статус бывает разным. Формально одинаковые по площади территории могут иметь совершенно разный уровень самостоятельности.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регионы и линии разграничения особенно важны, потому что именно они чаще всего становятся причиной дипломатических кризисов, конфликтов и длительных переговоров.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легитимность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другими странами и членство в ООН нередко определяют, будет ли территория восприниматься как полноценный участник международных отношений или останется в неопределённом положении.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конфликта к новой границе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столкновение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Вооружённый конфликт нередко меняет контроль над территорией быстрее любых дипломатических процедур. После войны государство может потерять часть земель, а иногда и полностью исчезнуть с карты.
</a:t>
            </a:r>
            <a:endParaRPr lang="en-US" sz="1189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 договоре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исход конфликта закреплён в международном договоре, новые границы получают юридическую силу. Так было, например, после Первой мировой войны и в послевоенном устройстве 1945 года.
</a:t>
            </a:r>
            <a:endParaRPr lang="en-US" sz="1189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требуют точного оформления, поэтому важны демаркация и делимитация. Эти процедуры уменьшают риск новых споров, когда политическое решение уже принято, но линия границы ещё не согласована.
</a:t>
            </a:r>
            <a:endParaRPr lang="en-US" sz="1189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Незавершённый спор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подписания мира спор не всегда исчезает сразу. Если стороны не признают итог конфликта, территория может оставаться предметом давления, пересмотра и новых переговоров.
</a:t>
            </a:r>
            <a:endParaRPr lang="en-US" sz="11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право и признание меняют карту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каналы позволяют государствам обсуждать спорные вопросы до того, как они перерастут в военный конфликт. Переговоры помогают найти формулу, которая будет приемлема хотя бы для минимального числа сторон.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рамки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 задаёт общие ориентиры: суверенитет, нерушимость границ и право народов на самоопределение. Именно эти принципы превращают территориальный спор в юридически значимую проблему.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со стороны других государств влияет на то, сможет ли новое образование участвовать в международной жизни, открывать представительства и заключать договоры на равных основаниях.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фактического контроля территория остаётся спорной, если её статус не подтверждён внешнеполитически. Поэтому карта мира отражает не только силу, но и степень международной легитимности.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международные организации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для переговоров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международного уровня создают пространство для диалога там, где двусторонний контакт затруднён. Их посредничество особенно важно в ситуациях, когда стороны не доверяют друг другу.
</a:t>
            </a:r>
            <a:endParaRPr lang="en-US" sz="984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наблюдение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миссии помогают зафиксировать соблюдение перемирий, ход выборов и состояние безопасности. Это уменьшает риск одностороннего пересмотра договорённостей и делает процесс более прозрачным.
</a:t>
            </a:r>
            <a:endParaRPr lang="en-US" sz="951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легитимация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Резолюции и заявления международных структур не всегда обязательны, но часто формируют политическую позицию государств. Они придают решениям дополнительную легитимность и усиливают давление на нарушителей.
</a:t>
            </a:r>
            <a:endParaRPr lang="en-US" sz="916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устойчивость
</a:t>
            </a:r>
            <a:endParaRPr lang="en-US" sz="128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союзы помогают стабилизировать соседние территории, если конфликт влияет на всю область. Общие правила и совместные действия сдерживают эскалацию и поддерживают длительный мир.
</a:t>
            </a:r>
            <a:endParaRPr lang="en-US" sz="9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союзы ослабляют значение границ в торговле и движении капитала, а санкции, наоборот, повышают цену политических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интеграция, тем меньше роль границы в экономике. Но даже в крупных объединениях политический суверенитет государств сохраняется.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союзы и границы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ЕС, ЕАЭС, АСЕАН и USMCA; число участников на 2025 год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давление влияет на решения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начинают с ограничения торговли и финансов, потому что именно эти каналы быстрее всего повышают издержки государства. Давление ощущается сначала в ключевых отраслях, а затем — в повседневной экономике.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Пересчёт выгод и 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меняется политический расчёт: власти вынуждены выбирать между сохранением курса и поиском компромисса. Чем сильнее зависимость от внешних рынков, тем заметнее внутренние последствия санкций.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коалиции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санкций зависит от коалиции участников. Если ограничения поддерживает много стран, обходить их сложнее; если санкционный режим неполный, у адресата остаются альтернативные каналы.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санкции не приводят к быстрой смене политики, но всё равно меняют поведение государств: стимулируют новые союзы, перестройку торговли и поиск способов снизить уязвимость.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деколонизация изменила карту мира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 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антиколониальные движения превратились в мощную политическую силу. В Азии и Африке возникли новые государства, а идея самоопределения стала одним из главных аргументов в спорах о легитимности власти и границ.
</a:t>
            </a:r>
            <a:endParaRPr lang="en-US" sz="109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 старым шаблонам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от империй не означало автоматической стабильности. Во многих случаях границы новых стран совпадали с колониальными административными линиями, поэтому вместе с независимостью появились приграничные конфликты и спорные территории.
</a:t>
            </a:r>
            <a:endParaRPr lang="en-US" sz="107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 место в мире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изменила не только политическую карту, но и международный порядок. Молодые государства добивались признания, вступали в ООН и выстраивали собственную внешнюю политику, чтобы защитить суверенитет в новой системе отношений.
</a:t>
            </a:r>
            <a:endParaRPr lang="en-US" sz="10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Переустройство Европы после Первой мировой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империй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исчезли старые имперские рамки, а на их месте возникли новые государства Центральной и Восточной Европы. Это усилило роль национальных движений и пересмотрело прежнее распределение сил.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Польша, Чехословакия, Югославия, Финляндия и государства Балтии получили международное оформление. Их появление показало, что политическая карта меняется не только через завоевания, но и через распад крупных держав.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Версальская система закрепила новые границы, однако многие из них оказались спорными. В результате часть конфликтов была отложена, а не решена, что создало почву для будущей нестабильности.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переустройство Европы стало примером того, как дипломатические решения быстро меняют карту, но не всегда устраняют противоречия между государствами, народами и историческими претензиями.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мир и новая система безопасности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держав Оси и капитуляция Германии, Италии и Японии открыли путь к пересмотру границ и режимов в Европе и Азии.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договорённости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Потсдамской и других конференциях союзники согласовали послевоенное устройство Европы, включая раздел Германии и новые линии границ в Центральной и Восточной Европе.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1945–1946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ООН закрепило идею коллективной безопасности: вместо односторонней силы международный порядок стал опираться на переговоры, нормы и общие институты.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война: блоки, влияние и разделённые пространства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лагеря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мир оказался разделён на два военно-политических лагеря. Блоки определяли, кто с кем сотрудничает, где размещаются базы и как трактуются региональные кризисы.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и Организация Варшавского договора стали главными символами противостояния. Их существование усилило значение союзов и сделало политическую карту более жёсткой и поляризованной.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Германии, Кореи и Вьетнама показал, что идеологическое соперничество может надолго закрепить раскол территорий. Линии раздела превращались в границы напряжения и возможного конфликта.
</a:t>
            </a:r>
            <a:endParaRPr lang="en-US" sz="1186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Сверхдержавы влияли на статус регионов через признание, помощь и военное присутствие. Так на карте появлялись непризнанные режимы, зависимые территории и зоны постоянного соперничества.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новых независимых государств возникло на постсоветском пространстве.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новых государств появились после распада СССР — один из крупнейших политических сдвигов конца XX века, показавший, что признание определяет место страны на карте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справочные материалы по государствам — бывшим республикам СССР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изменения карты мира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Споры без развязки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споры остаются главным источником затяжной напряжённости. Они не всегда приводят к войне, но мешают заключать устойчивые соглашения и сохраняют неопределённость статуса территорий.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Новая логика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границ всё чаще связывают не только с армией, но и с миграцией, контрабандой, киберрисками и контролем транспортных маршрутов. Это меняет приоритеты внешней политики.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Ресурсы и 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конфликты влияют на распределение ресурсов, доступ к морям и коридорам торговли. Чем важнее территория для логистики, тем выше её политическая чувствительность.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Гибкие границы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карта становится более сложной из-за санкций, интеграционных проектов и конкуренции за влияние. Границы остаются юридическими, но их экономическое значение 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споры как фактор нестабильности
</a:t>
            </a:r>
            <a:endParaRPr lang="en-US" sz="2395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за которые спорят десятилетиями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островах, где пересекаются исторические претензии и стратегические интересы, даже небольшой участок суши может стать предметом многолетнего спора. Здесь важны не только карты, но и фактический контроль, патрули и дипломатия.
</a:t>
            </a:r>
            <a:endParaRPr lang="en-US" sz="1029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Граница, которая не стала линией мира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районы нередко превращаются в зону повседневного напряжения: там усиливают военное присутствие, ограничивают передвижение и спорят о праве на ресурсы. Такие конфликты редко решаются быстро и почти всегда требуют переговоров.
</a:t>
            </a:r>
            <a:endParaRPr lang="en-US" sz="998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без окончательного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непризнанной территории зависит от того, кто её контролирует, кто её признаёт и есть ли шанс на компромисс. Пока эти ответы не найдены, политическая карта остаётся незавершённой.
</a:t>
            </a:r>
            <a:endParaRPr lang="en-US" sz="10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Беженцы, границы и гуманитарные последствия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пограничного режима
</a:t>
            </a:r>
            <a:pPr algn="l" indent="0" marL="0">
              <a:lnSpc>
                <a:spcPct val="100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беженцев усиливают контроль на границах и заставляют государства быстрее принимать решения о пропускных пунктах, регистрации и безопасности. Политика становится более жёсткой, даже если сама граница не меняется.
</a:t>
            </a:r>
            <a:endParaRPr lang="en-US" sz="1146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перемещение людей меняет состав населения в приграничных районах и крупных центрах приёма. Это влияет на рынок труда, школы, жильё и отношение местных жителей к миграции.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гуманитарный кризис, страны создают коридоры, лагеря и временные схемы защиты. Такие меры требуют координации и часто становятся предметом международных переговоров.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ответственности между соседними государствами и международными организациями становится ключевым вопросом. Без согласованных правил кризис беженцев быстро превращается в политический спор.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влияния: от конфликта к новому статусу территории
</a:t>
            </a:r>
            <a:endParaRPr lang="en-US" sz="2091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кризис проходит через международные институты, дипломатические переговоры и юридическое оформление результата.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432838"/>
            <a:ext cx="3934500" cy="20193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международные отношения меняют карту мира разными путями: силой, соглашением, экономическим давлением и правом народов на самоопределение.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изменения возникают там, где сила подкреплена международным признанием и юридическим оформлением.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 их последствия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ООН и учебных историко-географических обзоров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меняют карту мира через силу, право и согласие. Границы могут быть спорными, пересмотренными или признанными заново, поэтому политическая карта остаётся живым результатом истории.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2026-07-27T03:17:05Z</dcterms:created>
  <dcterms:modified xsi:type="dcterms:W3CDTF">2026-07-27T03:17:05Z</dcterms:modified>
</cp:coreProperties>
</file>