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Равносильные преобразования произведений в алгебре 7 класса
</a:t>
            </a:r>
            <a:endParaRPr lang="en-US" sz="3533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Произведения, скобки и их преобразования без потери смысла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преобразования произведений
</a:t>
            </a:r>
            <a:endParaRPr lang="en-US" sz="2311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упрощать выражения, быстрее считать и находить неизвестные. Она часто встречается в формулах, уравнениях и первых задачах на многочлены, поэтому служит важной основой для дальнейшей алгебры.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равносильность выражений
</a:t>
            </a:r>
            <a:endParaRPr lang="en-US" sz="248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Равносильными называют выражения, которые при одинаковых допустимых значениях переменных дают один и тот же результат. Меняется запись, но не числовое значение выражения.
</a:t>
            </a:r>
            <a:endParaRPr lang="en-US" sz="1267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произведений равносильность проявляется при перестановке множителей и изменении их группировки. Эти преобразования удобны, потому что не влияют на результат вычисления.
</a:t>
            </a:r>
            <a:endParaRPr lang="en-US" sz="1267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и 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сумму можно записать как произведение с общим множителем, а произведение с суммой внутри — раскрыть скобками. Такие переходы сохраняют смысл выражения.
</a:t>
            </a:r>
            <a:endParaRPr lang="en-US" sz="1265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равносильности помогает не путать удобную запись с изменением значения. Это особенно полезно при упрощении выражений и решении уравнений в 7 классе.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алгебры 7 класса; примеры из условия задания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законы умножения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свойства позволяют менять вид произведения, не изменяя его значение, и часто используются вместе в одних и тех же заданиях.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закона равноправны по значимости: они дают разные способы преобразования, но сохраняют результат вычисления.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443207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Переместительный и сочетательный законы
</a:t>
            </a:r>
            <a:endParaRPr lang="en-US" sz="2321" dirty="0"/>
          </a:p>
        </p:txBody>
      </p:sp>
      <p:sp>
        <p:nvSpPr>
          <p:cNvPr id="10" name="Text 1"/>
          <p:cNvSpPr txBox="1"/>
          <p:nvPr/>
        </p:nvSpPr>
        <p:spPr>
          <a:xfrm>
            <a:off x="587798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особенно полезны при устном счёте и работе с буквенными выражениями. Они позволяют упростить запись, не меняя значение произведения и не нарушая равенство.
</a:t>
            </a:r>
            <a:endParaRPr lang="en-US" sz="1072" dirty="0"/>
          </a:p>
        </p:txBody>
      </p:sp>
      <p:sp>
        <p:nvSpPr>
          <p:cNvPr id="11" name="Text 2"/>
          <p:cNvSpPr txBox="1"/>
          <p:nvPr/>
        </p:nvSpPr>
        <p:spPr>
          <a:xfrm>
            <a:off x="323199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множителей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4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в произведении можно переставлять по смыслу: (2·5)·4 равно 2·(5·4). Такое преобразование помогает выбрать более удобную последовательность действий и избежать лишних вычислений.
</a:t>
            </a:r>
            <a:endParaRPr lang="en-US" sz="1056" dirty="0"/>
          </a:p>
        </p:txBody>
      </p:sp>
      <p:sp>
        <p:nvSpPr>
          <p:cNvPr id="12" name="Text 3"/>
          <p:cNvSpPr txBox="1"/>
          <p:nvPr/>
        </p:nvSpPr>
        <p:spPr>
          <a:xfrm>
            <a:off x="594955" y="2090563"/>
            <a:ext cx="2019600" cy="942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множителей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произведении можно менять порядок множителей: 6·8 и 8·6 дают одинаковый результат. Это удобно, когда нужно первым перемножить числа, которые легче считать в уме.
</a:t>
            </a:r>
            <a:endParaRPr lang="en-US" sz="1075" dirty="0"/>
          </a:p>
        </p:txBody>
      </p:sp>
      <p:sp>
        <p:nvSpPr>
          <p:cNvPr id="13" name="Text 4"/>
          <p:cNvSpPr txBox="1"/>
          <p:nvPr/>
        </p:nvSpPr>
        <p:spPr>
          <a:xfrm>
            <a:off x="8435340" y="4482077"/>
            <a:ext cx="326431" cy="1846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строках сохраняется значение выражения; изменяется только форма записи, что делает вычисления и преобразования удобнее.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алгебры: свойства умножения и распределительный закон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запись может быть преобразована разными способами без изменения значения.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равносильных преобразований произведений
</a:t>
            </a:r>
            <a:endParaRPr lang="en-US" sz="1969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98556"/>
            <a:ext cx="443582" cy="39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809" y="1384985"/>
            <a:ext cx="368757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30329" y="1384985"/>
            <a:ext cx="316078" cy="4214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Распределительный закон умножения
</a:t>
            </a:r>
            <a:endParaRPr lang="en-US" sz="2718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сумму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умножается на сумму, оно умножается на каждый её член отдельно: a(b+c)=ab+ac. Это основа раскрытия скобок и дальнейших преобразований.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обратным действием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 же закон работает в обратную сторону: из суммы можно вынести общий множитель и записать выражение короче. Такой переход часто используют в уравнениях.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седьмом классе распределительный закон особенно нужен при упрощении выражений. Он помогает аккуратно раскрывать скобки, сравнивать выражения и готовить их к вычислениям.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равносильность преобразования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основана на сравнении значений исходной и преобразованной записи.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6085" y="1088975"/>
            <a:ext cx="3696624" cy="39348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 в произведении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94949" y="1471836"/>
            <a:ext cx="19533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Умножаем каждый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скобок множитель должен быть умножен на каждый член внутри скобок. В выражении 4(x+3) получаем 4x+12, а не только первый член.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134224" y="1471836"/>
            <a:ext cx="19266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 знаками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множитель отрицательный, знаки особенно важны: −3(y+2)=−3y−6. Ошибка в знаке меняет значение выражения и делает преобразование неверным.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0525" y="3572725"/>
            <a:ext cx="3596100" cy="10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полезно быстро проверить выражение подстановкой простого числа. Если значения совпадают, преобразование выполнено равносильно и без ошибок.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 за скобки
</a:t>
            </a:r>
            <a:endParaRPr lang="en-US" sz="2565" dirty="0"/>
          </a:p>
        </p:txBody>
      </p:sp>
      <p:sp>
        <p:nvSpPr>
          <p:cNvPr id="9" name="Text 1"/>
          <p:cNvSpPr txBox="1"/>
          <p:nvPr/>
        </p:nvSpPr>
        <p:spPr>
          <a:xfrm>
            <a:off x="60791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общий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заметить число или букву, которая есть в каждом слагаемом. Например, в 6x+9 общим множителем является 3, поэтому выражение можно записать короче.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502352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становится произведением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вынесения общего множителя сумма превращается в произведение: 6x+9=3(2x+3), 8a−12=4(2a−3). Такая запись удобнее для дальнейших вычислений.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9183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при решении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помогает упрощать выражения, находить закономерности и готовить запись к решению уравнений. Он показывает, что одно и то же значение можно записать по-разному.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темы урока; условная шкала частоты применения.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преобразования произведений
</a:t>
            </a:r>
            <a:endParaRPr lang="en-US" sz="2086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особенно часто они встречаются при раскрытии скобок и приведении выражений к более удобному виду перед вычислениями.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полезны преобразования для упрощения записи и подготовки к дальнейшим действиям с выражениями и уравнениями.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5004" y="2807473"/>
            <a:ext cx="2580996" cy="1502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11205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скобок умножают только первый член, забывая про остальные. Из-за этого значение выражения меняется, а преобразование перестаёт быть равносильным.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462751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знака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множитель часто вызывает ошибки: знак перед каждым слагаемым должен изменяться правильно. Особенно важно не пропускать минус при раскрытии скобок.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07493" y="2895048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Преждевременное сокращение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пытаются сразу упростить выражение, не выделив общий множитель. В таких случаях структура выражения нарушается, и дальнейшие преобразования становятся ошибочными.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314297" y="2895048"/>
            <a:ext cx="2557050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порядок действий выбран неверно, значение выражения может измениться. Проверка подстановкой простого числа помогает вовремя заметить такую ошибку и исправить её.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314297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сумму принимают за произведение или наоборот, поэтому выбирают неверное правило преобразования. Такая путаница приводит к неправильной записи и неверному результату.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умножения позволяют переходить от одной формы записи к другой без изменения значения выражения.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«Равносильные преобразования произведений»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равносильных преобразований
</a:t>
            </a:r>
            <a:endParaRPr lang="en-US" sz="2488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одно и то же выражение можно записать по-разному, не изменяя его значения.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значение произведения 2·5·8 после удобной группировки множителей.
</a:t>
            </a:r>
            <a:pPr algn="l" indent="0" marL="0">
              <a:lnSpc>
                <a:spcPct val="115000"/>
              </a:lnSpc>
              <a:buNone/>
            </a:pPr>
            <a:r>
              <a:rPr lang="en-US" sz="132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урока
</a:t>
            </a:r>
            <a:endParaRPr lang="en-US" sz="1321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и группировка множителей помогают считать быстрее и без лишних промежуточных действий.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произведения к сумме и обратно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основаны на распределительном законе и вынесении общего множителя.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Равносильные преобразования в уравнениях
</a:t>
            </a:r>
            <a:endParaRPr lang="en-US" sz="2267" dirty="0"/>
          </a:p>
        </p:txBody>
      </p:sp>
      <p:sp>
        <p:nvSpPr>
          <p:cNvPr id="9" name="Text 1"/>
          <p:cNvSpPr txBox="1"/>
          <p:nvPr/>
        </p:nvSpPr>
        <p:spPr>
          <a:xfrm>
            <a:off x="60791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части уравнения преобразовать одинаково, множество его решений не меняется. Поэтому важно выполнять одно и то же действие слева и справа.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502352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 скобками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 помогает упростить уравнение и сделать его короче. При этом необходимо внимательно следить за знаками и не нарушать равенство.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9183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ответу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уравнения становится легче привести подобные слагаемые и найти неизвестное. Это один из самых полезных приёмов при решении задач.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последовательность работы с выражениями на уроке алгебры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 преобразовании выражения
</a:t>
            </a:r>
            <a:endParaRPr lang="en-US" sz="201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последовательность уменьшает число ошибок: сначала анализ, затем преобразование, потом контроль результата.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Системный подход помогает быстрее находить общий множитель и аккуратно раскрывать скобки.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73094"/>
            <a:ext cx="4724400" cy="1931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последовательность действий сохраняет значение выражения и делает преобразование надёжным.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Алгоритм, составленный по материалу урока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запомнить последовательность действий при преобразовании произведений и проверке результата.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произведением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417" y="1410754"/>
            <a:ext cx="316125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0264" y="1410754"/>
            <a:ext cx="368813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3967" y="1410754"/>
            <a:ext cx="368813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1230" y="14107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эта тема нужна дальше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и группировка множителей помогают считать устно и сокращают число промежуточных действий при решении задач.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раскрытия скобок и вынесения общего множителя становится основой для работы с многочленами и их преобразованиями.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часто встречаются произведения и суммы, поэтому умение преобразовывать выражения упрощает подстановку и дальнейшие расчёты.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структуры выражения помогает заметить неточности в знаках, скобках и порядке действий ещё до получения ответа.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без которой не обойтись дальше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Равносильные преобразования произведений помогают работать со скобками, упрощать выражения и решать уравнения. Это надёжный инструмент для точных вычислений и дальнейшего изучения алгебры.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2026-05-29T10:19:37Z</dcterms:created>
  <dcterms:modified xsi:type="dcterms:W3CDTF">2026-05-29T10:19:37Z</dcterms:modified>
</cp:coreProperties>
</file>