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Откройте живопись и увидьте, как краски рассказывают истории.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Живопись: мир красок и настроений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237" y="720000"/>
            <a:ext cx="3609375" cy="360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картины сопровождали людей сквозь века
</a:t>
            </a:r>
            <a:endParaRPr lang="en-US" sz="2517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началась с древних рисунков на стенах пещер и постепенно стала большим искусством. Сегодня картины можно встретить в музеях, книгах и на экранах, но их задача не изменилась: делиться красотой, мыслями и чувствами.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создается красками на разных поверхностях: бумаге, холсте, дереве или стене. Именно материал помогает художнику выбрать удобный способ передать задуманное изображение.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сюжет и композиция: художник решает, что будет в центре внимания, а что станет фоном. Так взгляд зрителя сначала видит главное, а потом замечает детали.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свет делают изображение живым и выразительным. С их помощью можно показать радость, спокойствие, вечернюю тишину или яркое движение.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картины есть свой характер. Даже если изображены похожие предметы, настроение и история могут быть совсем разными.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картину живописью
</a:t>
            </a:r>
            <a:endParaRPr lang="en-US" sz="292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помощники нужны художнику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Кисти разных размеров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кисть помогает выводить аккуратные линии и маленькие детали. Широкая нужна для больших цветных пятен и быстрого заполнения фона. Вместе они работают как дружная команда, которая не спорит, а помогает картине стать красивой и точной.
</a:t>
            </a:r>
            <a:endParaRPr lang="en-US" sz="1477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Краски, палитра и вода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палитре художник смешивает краски, чтобы получить нужный оттенок. Вода делает работу удобнее, а сама палитра похожа на маленькую цветную лабораторию. Здесь цвета встречаются, знакомятся и превращаются в новые, неожиданные сочетания.
</a:t>
            </a:r>
            <a:endParaRPr lang="en-US" sz="1477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Бумага, холст и готовый рисунок
</a:t>
            </a:r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 картины может быть разной: лист бумаги, холст или даже доска. На ней постепенно появляется изображение, будто из пустого места вырастает целый мир. Сначала он скромный, а потом становится ярким и очень живым.
</a:t>
            </a:r>
            <a:endParaRPr lang="en-US" sz="159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Теплые цвета — красный, оранжевый и желтый — напоминают о солнце, огне и радостном дне. Они делают картину особенно бодрой и веселой.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цвета — синий, голубой и фиолетовый — связывают с водой, небом и прохладой. С ними изображение может стать спокойным, тихим и немного загадочным.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оттенки делают картину мягкой, нежной и воздушной, а темные помогают показать вечер, тень или дождливое небо. Иногда именно цвет создает главное настроение без лишних слов.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настроение в картине
</a:t>
            </a:r>
            <a:endParaRPr lang="en-US" sz="301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675" y="1451264"/>
            <a:ext cx="5890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5351" y="1451264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81314" y="1507544"/>
            <a:ext cx="700800" cy="560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23152" y="1507544"/>
            <a:ext cx="700800" cy="560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53513" y="1451264"/>
            <a:ext cx="589050" cy="67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живописи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показывает человека и помогает заметить его взгляд, выражение лица и настроение. Иногда по одной картине можно угадать характер, даже если герой молчит.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Натюрморт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Натюрморт строится из предметов: фруктов, цветов, посуды, книг и игрушек. В нем особенно интересно наблюдать форму, цвет и тени на вещах.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картины изображают жизнь людей: прогулку, труд, игру, праздник или домашние дела. Они словно подглядывают за обычным, но очень важным днем.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и исторические сюжеты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картины переносят зрителя в легенды, сказки или прошлые времена. В них можно встретить богатырей, волшебных героев и события из истории.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рассказывает о природе и городе: о лесе, поле, реке, море или улице. Художник показывает погоду, время года и даже час дня.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Портрет: человек на картине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Лицо, взгляд и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портрете художник внимательно показывает глаза, улыбку, поворот головы и выражение лица. По этим деталям зритель понимает, веселый перед ним человек или задумчивый, строгий или добрый.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фон рассказывают 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Платье, рубашка, шляпа или просто спокойный фон тоже помогают узнать героя. Они подсказывают, где он живет, чем занимается и какой у него характер, даже если он пока ничего не сказал.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может показывать лес, горы, море, поле, реку или городскую улицу. Художник выбирает такой вид, чтобы передать красоту места и его особое настроение.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пейзаже важны время года, погода и освещение. Один и тот же берег или дом утром, в дождь и на закате выглядит совсем по-разному.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цвета и света художник делает природу спокойной, торжественной или немного таинственной. Иногда кажется, будто ветер, снег или солнечные лучи тоже стали частью картины.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Пейзаж: красота природы
</a:t>
            </a:r>
            <a:endParaRPr lang="en-US" sz="3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788" y="1451264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Натюрморт: предметы тоже интересны
</a:t>
            </a:r>
            <a:endParaRPr lang="en-US" sz="2384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специально ставит вещи рядом, чтобы они смотрелись как одна композиция. Яблоки, чашка и ваза вдруг начинают рассказывать маленькую историю без слов.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объем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натюрморте легко заметить, круглый ли предмет, высокий он или низкий, тяжелый или легкий на вид. Так вещи на картине становятся почти настоящими.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тень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падает на предметы по-разному, поэтому рядом появляются тени и блики. Именно они помогают увидеть, где лежит яблоко и как стоит кувшин.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Теплые и холодные оттенки делают натюрморт веселым, спокойным или торжественным. Даже простая чашка может выглядеть по-новому, если рядом с ней удачно подобраны цвета.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картина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 художника появляется идея: что именно он хочет показать и какое настроение передать. Потом он делает набросок, чтобы проверить, как разместить предметы, людей или пейзаж на листе.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выбираются краски и начинается самая интересная часть. Сначала появляются большие цветные пятна, а потом — детали, свет, тень и последние штрихи, которые делают картину завершенной.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идеи к готовой работе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рождается картина: от первого замысла до финальных штрихов.
</a:t>
            </a:r>
            <a:endParaRPr lang="en-US" sz="8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Масляные краски сохнут медленно, поэтому художник успевает спокойно исправлять линии, менять оттенки и добиваться нужного настроения в работе.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Масляные краски
</a:t>
            </a:r>
            <a:endParaRPr lang="en-US" sz="3300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дают особенно глубокие и насыщенные цвета, а также мягкие переходы между светом и тенью. Картина выглядит богатой и живой.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такой живописи обычно берут холст и специальные кисти. Масляные краски любят терпение: с ними не спешат, зато результат получается выразительным.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Акварель прозрачная и легкая, поэтому через нее часто проступает белая бумага. Она хорошо подходит для неба, воды, облаков и нежных лепестков.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Гуашь гуще и плотнее: она ярко ложится на бумагу и может перекрывать нижний слой. Ею удобно делать четкие формы и сочные пятна.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Акварель любит воду и плавные переходы, а гуашь помогает получить спокойные, ровные участки цвета. У каждой техники свой характер, совсем как у разных времен года.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краски часто используют школьники, иллюстраторы и начинающие художники. С ними можно рисовать и аккуратные этюды, и веселые рисунки с характером.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Акварель и гуашь
</a:t>
            </a:r>
            <a:endParaRPr lang="en-US" sz="3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в музеях и галереях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и галереях картины берегут от света, пыли и влаги, чтобы они сохранялись как можно дольше. Для каждой работы подбирают подходящее место и раму.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можно увидеть произведения в Москве, Санкт-Петербурге, Париже и других больших городах. В зале картины висят так, чтобы их было удобно рассматривать спокойно и внимательно.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Репин, Исаак Левитан, Василий Суриков, Иван Шишкин и Виктор Васнецов создали произведения, которые знают и любят во многих странах.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картины показывают природу, историю, народную жизнь и сказочные образы. В них можно увидеть и тихий лес, и героическое прошлое, и волшебный мир.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художник выбирал свои темы и особый способ письма. Поэтому русская живопись получилась очень разной, но всегда яркой, сильной и запоминающейся.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художники и их картины
</a:t>
            </a:r>
            <a:endParaRPr lang="en-US" sz="273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светлого и темного помогает выделить главное и сделать изображение объемным. Без него картина может стать слишком ровной и тихой.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линий, форм и цветовых пятен создает ритм. Он делает работу похожей на музыку, только вместо звуков здесь говорят краски.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 маленькие предметы помогают показать расстояние и глубину. Зритель сразу понимает, что находится ближе, а что — дальше.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след кисти сам становится частью красоты картины. Видно, как художник работал, и это придает изображению живость и особое настроение.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выразительной картины
</a:t>
            </a:r>
            <a:endParaRPr lang="en-US" sz="27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рассматривать картину внимательно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увидеть общий сюжет, самые яркие места и то, куда сразу тянется взгляд. Потом можно рассматривать лица, предметы, тени и фон.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понять, какие цвета главные и где находится центр изображения. Репродукция, лупа и маленькие значки помогут заметить даже самые скрытые детали.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в наше время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живопись
</a:t>
            </a:r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по-прежнему пишут на холсте, бумаге и дереве. Эти материалы остаются важными, потому что помогают создавать картины, которые хочется долго рассматривать.
</a:t>
            </a:r>
            <a:endParaRPr lang="en-US" sz="1570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работы на стенах, стекле, ткани и других необычных основах. Живопись стала смелее и вышла за пределы привычной мастерской.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эпоха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изображения создают на компьютере и планшете, а также для книг и мультфильмов. Способы меняются, но желание передавать чувства и идеи остается тем же.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сохраняют память о людях, событиях и времени. Иногда они становятся настоящими свидетелями истории и помогают увидеть прошлое глазами художника.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учит замечать красоту вокруг: цвет неба, игру света, движения людей и настроение природы. После такого взгляда мир кажется интереснее.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развивает воображение, наблюдательность и чувство цвета. А еще она умеет говорить без слов, поэтому одна работа может рассказать очень многое.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живопись важна для людей
</a:t>
            </a:r>
            <a:endParaRPr lang="en-US" sz="27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Живопись: видеть красоту вокруг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соединяет цвет, форму, свет и настроение. Она помогает замечать мир внимательнее, понимать чувства людей и самим пробовать создавать красоту в своем рисунке.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2026-05-21T09:31:47Z</dcterms:created>
  <dcterms:modified xsi:type="dcterms:W3CDTF">2026-05-21T09:31:47Z</dcterms:modified>
</cp:coreProperties>
</file>