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10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складывать десятку из разных пар чисел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число 10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Десятка встречается в руках, счёте и школьных заданиях. Это круглое число легко узнать и удобно использовать, когда нужно быстро сложить или вычесть.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«состав числа»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состава числа помогает не считать по одному предмету каждый раз. Ребёнок быстрее находит ответ, увереннее решает примеры и меньше путается в заданиях.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сложить две части и получить 10, значит, пара подходит. Например, 6 и 4 образуют десятку так же точно, как 3 и 7 или 5 и 5.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— это разные пары чисел, которые вместе дают один и тот же результат. Для десятки таких пар несколько, и каждая из них важна для счёта.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пальцев — первый помощник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двух руках обычно по пять пальцев, и вместе получается 10. Это очень удобно: можно сразу видеть, сколько уже есть и сколько ещё нужно добавить. Руки превращаются в живую подсказку для счёта.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показывают десятку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одной руке поднято 3 пальца, на другой должно быть 7. Если поднято 2, то недостаёт 8. Так дети быстро замечают, что десятка складывается из двух частей без долгих вычислений.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рука знает, другая подсказывает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помогают не только складывать, но и проверять ответ. Достаточно посмотреть на обе руки и понять, какая часть уже есть, а какая должна её дополнить. Получается просто, наглядно и совсем не страшно.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без спешки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75" y="1630850"/>
            <a:ext cx="213000" cy="42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26713" y="1630850"/>
            <a:ext cx="266250" cy="42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3869" y="1630850"/>
            <a:ext cx="26625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4852" y="3382750"/>
            <a:ext cx="266250" cy="42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74023" y="3382750"/>
            <a:ext cx="319500" cy="42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Пары, которые дают 10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549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маленькая часть и одна большая вместе образуют десятку. Это первая пара, с которой удобно начинать запоминание состава числа 10.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51550" y="1713950"/>
            <a:ext cx="1759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и 9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32763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 второй части остаётся восемь, до полного десятка не хватает только двух. Такая пара легко запоминается через счёт вперёд и назад.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4827" y="1713950"/>
            <a:ext cx="19581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и 8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29919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 семь выглядят по-разному, но дают одну сумму. Эта пара помогает заметить, что числа можно соединять не только одинаковыми способами.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631976" y="17139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и 7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690902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одинаковые пятёрки всегда дают десятку. Эту пару особенно легко удержать в памяти, потому что обе части равны между собой.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992959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и 5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806698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и шесть дополняют друг друга почти как соседи. Если помнить эту пару, проще быстро находить недостающее число в примерах и задачах.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08755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и 6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Домино и десятка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домино точки разделены на две части, и очень часто они складываются в 10. Если на одной стороне 4 точки, а на другой 6, десятка уже собрана. Глаза быстро замечают такую пару, и счёт становится наглядным.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половинки на одной костяшке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несколько раз видит одинаковые сочетания точек, пары начинают запоминаться сами. Домино помогает не просто считать, а замечать число 10 глазами. Это очень полезно для быстрых ответов в классе и дома.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как подсказки для памяти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Костяшки домино удобно перебирать, сравнивая количество точек на каждой половине. Можно искать 3 и 7, 2 и 8, 5 и 5. Игра превращает математику в маленькое расследование: где же спряталась десятка?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и искать десятку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как из одной части и десятки найти вторую часть пары.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недостающее число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для 1 класса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ровно половина десятки.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особенно удобна: две одинаковые части быстро складываются в 10 и легко запоминаются.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9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для 1 класса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стоят рядом с десяткой и помогают замечать, как число меняется на один шаг.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 соседей десятки, легче понимать, как числа приближаются к ней или уходят от неё.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и 11
</a:t>
            </a:r>
            <a:endParaRPr lang="en-US" sz="887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предметы до 10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корзинке лежат 6 яблок, а в другой 4. Вместе выходит ровно 10 яблок. Если менять количество в корзинках, сумма всё равно может остаться десяткой. Так предметы помогают увидеть состав числа прямо перед глазами.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в двух корзинках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Счётные кубики можно разложить на две кучки: 7 и 3, 8 и 2 или 5 и 5. Ребёнок не просто считает, а видит, как числа дружат между собой. Это очень помогает при первых примерах.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собирают десятку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 руках или на парте легко разделить на две части. Когда одна группа больше, а другая меньше, вместе они всё равно могут дать 10. Такой способ делает счёт понятным и немного похожим на игру.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и грибы считают по парам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складываем две части, затем сверяем результат: если получилось 10, ответ верный; если нет, меняем одну часть и пробуем снова.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сумму до 10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пары и обратные примеры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запомнить, что 3 и 7 вместе дают 10, то сразу становятся понятны и вычитание 10−3=7, и вычитание 10−7=3. Это один и тот же семейный набор примеров.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4 и 6 работает так же: к ней подходят две суммы и два вычитания. Одна пара чисел помогает увидеть сразу четыре связанных записи без лишнего пересчёта.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связь особенно полезна в первом классе. Ребёнок не просто считает, а начинает понимать, как числа «разговаривают» друг с другом и как одна запись помогает другой.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знают состав десятки, им легче замечать, какие числа дополняют друг друга. Тогда примеры решаются не по одному, а целой маленькой группой, как дружная команда.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375" y="1744250"/>
            <a:ext cx="556500" cy="55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0169" y="1744250"/>
            <a:ext cx="486937" cy="556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2150" y="1744250"/>
            <a:ext cx="556500" cy="556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6775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с игрушками удобно делить предметы на две части и быстро находить недостающее число до 10. Так ответ получается без долгих проб и ошибок.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46775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21788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картинке 8 конфет, а всего нужно 10, ребёнок сразу видит, что не хватает 2. Такой счёт помогает решать задачи уверенно и спокойно.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21788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сладости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978550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Кубики, палочки и карточки можно перекладывать из одной группы в другую. Когда обе части складываются в 10, состав числа становится понятным прямо на глазах.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978550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Счётные предметы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10 в задачах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представить десятку по ступенькам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1 и 9 выглядят как две ступеньки, которые почти встретились наверху. Одна часть маленькая, другая большая, и вместе они точно добираются до десятки. Такой образ легко удержать в памяти.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ступень: до вершины совсем немного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самой середине стоит особая ступенька: два одинаковых шага по 5. Они встречаются ровно посередине пути и вместе образуют десятку без остатка. Этот образ особенно нравится детям, потому что он очень простой.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лестницы — 5 и 5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2 и 8, 3 и 7, 4 и 6 словно поднимаются по лестнице всё ровнее. Чем дальше вверх, тем заметнее, что каждое число ищет свою недостающую половину. Лесенка помогает не перепутать порядок.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ступень: шаги становятся короче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10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добавляет новых предметов, но в паре с десятью сохраняет правильную сумму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напоминает: иногда ничего не прибавляется, а ответ всё равно остаётся верным. Это помогает понять, что десятка может получаться и без лишних предметов.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9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запоминания: сначала самая простая пара, затем остальные составы десятки, после чего идёт повторение в обратном порядке короткими упражнениями.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составу 10 по шагам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— перепутать соседние пары, например 4 и 5 вместо 4 и 6. Чтобы не сбиться, полезно каждый раз проверять, действительно ли сумма равна десяти.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назвать только одну запись и забыть обратную. Если помнить и сложение, и вычитание, числа сразу складываются в понятную маленькую систему.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пару 5 и 5, потому что она кажется слишком простой. Но именно она помогает быстрее замечать середину десятки и облегчает запоминание остальных вариантов.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встречаются часто
</a:t>
            </a:r>
            <a:endParaRPr lang="en-US" sz="3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Играем и складываем десятку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Счётные палочки удобно держать в руках и перекладывать из одной кучки в другую. Когда к семи палочкам добавляют три, ребёнок видит десятку почти как готовый узор. Так счёт становится наглядным и спокойным.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складываются в десятку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двух групп кубиков легко построить число 10, если одна часть уже лежит на столе, а другая только добавляется. Например, 2 и 8 или 6 и 4 быстро складываются в целую башню.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собираются как домик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карточках и в мозаике видно, как две части соединяются в одно целое. Ребёнок не просто отвечает устно, а замечает состав десятки глазами. Это особенно полезно, когда хочется проверить себя без подсказки взрослого.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 мозаика помогают глазами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состав 10 выучен хорошо, становится легче считать дальше, особенно до 20. Ребёнок быстрее складывает, вычитает и меньше путается в задачах на уроке.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чисел можно менять местами, но результат останется тем же. Это помогает запомнить состав десятки не как набор отдельных примеров, а как одну большую дружную семью.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пара чисел, которая даёт 10, подходит правильно. Если сумма получается другой, нужно ещё раз подобрать вторую часть и проверить ответ спокойно и внимательно.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десятки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26" y="736475"/>
            <a:ext cx="3287997" cy="369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8277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Десятка складывается из разных пар: от 1 и 9 до 0 и 10. Если помнить эти пары, примеры решаются быстрее, а математика становится понятной и даже чуть-чуть весёлой.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3978277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числе 10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2026-05-20T12:55:11Z</dcterms:created>
  <dcterms:modified xsi:type="dcterms:W3CDTF">2026-05-20T12:55:11Z</dcterms:modified>
</cp:coreProperties>
</file>