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подобных многоугольников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форма, разные размеры: как устроено подобие?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подобие фигур?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помогает читать чертежи, понимать карты и планы, работать с моделями и решать геометрические задачи через пропорции и масштаб.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8961" y="-15625"/>
            <a:ext cx="2772879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4925" y="283525"/>
            <a:ext cx="54909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подобных многоугольников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4025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многоугольника считаются подобными, если все их соответствующие углы равны. Это означает, что фигуры сохраняют одинаковый «наклон» сторон и общий вид.
</a:t>
            </a:r>
            <a:endParaRPr lang="en-US" sz="1101" dirty="0"/>
          </a:p>
        </p:txBody>
      </p:sp>
      <p:sp>
        <p:nvSpPr>
          <p:cNvPr id="12" name="Text 3"/>
          <p:cNvSpPr txBox="1"/>
          <p:nvPr/>
        </p:nvSpPr>
        <p:spPr>
          <a:xfrm>
            <a:off x="594025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Пропорциональные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стороны подобных многоугольников относятся как одно и то же число. Именно это число связывает все линейные размеры фигур и позволяет сравнивать их.
</a:t>
            </a:r>
            <a:endParaRPr lang="en-US" sz="1244" dirty="0"/>
          </a:p>
        </p:txBody>
      </p:sp>
      <p:sp>
        <p:nvSpPr>
          <p:cNvPr id="13" name="Text 4"/>
          <p:cNvSpPr txBox="1"/>
          <p:nvPr/>
        </p:nvSpPr>
        <p:spPr>
          <a:xfrm>
            <a:off x="3465588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вершин
</a:t>
            </a:r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подобия выполняют в одинаковом порядке вершин, например ABCD ∼ A1B1C1D1. Так сразу видно, какие углы и стороны соответствуют друг другу.
</a:t>
            </a:r>
            <a:endParaRPr lang="en-US" sz="1263" dirty="0"/>
          </a:p>
        </p:txBody>
      </p:sp>
      <p:sp>
        <p:nvSpPr>
          <p:cNvPr id="14" name="Text 5"/>
          <p:cNvSpPr txBox="1"/>
          <p:nvPr/>
        </p:nvSpPr>
        <p:spPr>
          <a:xfrm>
            <a:off x="3465588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порядок вершин помогает не перепутать элементы и верно составить пропорции. Без этого легко получить неверный ответ в задаче на подобие.
</a:t>
            </a:r>
            <a:endParaRPr lang="en-US" sz="126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элементы подобных фигур
</a:t>
            </a:r>
            <a:endParaRPr lang="en-US" sz="2697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совпадают
</a:t>
            </a:r>
            <a:pPr algn="l" indent="0" marL="0">
              <a:lnSpc>
                <a:spcPct val="115000"/>
              </a:lnSpc>
              <a:buNone/>
            </a:pPr>
            <a:r>
              <a:rPr lang="en-US" sz="5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угол одной фигуры соответствует углу другой, их величины одинаковы. Это первый признак правильного сопоставления фигур при проверке подобия.
</a:t>
            </a:r>
            <a:endParaRPr lang="en-US" sz="915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идут парами
</a:t>
            </a:r>
            <a:pPr algn="l" indent="0" marL="0">
              <a:lnSpc>
                <a:spcPct val="115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стороне AB в первой фигуре соответствует сторона A1B1 во второй, а к BC — сторона B1C1. Соответствие должно сохраняться по всему контуру.
</a:t>
            </a:r>
            <a:endParaRPr lang="en-US" sz="1002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коэффициент
</a:t>
            </a:r>
            <a:pPr algn="l" indent="0" marL="0">
              <a:lnSpc>
                <a:spcPct val="115000"/>
              </a:lnSpc>
              <a:buNone/>
            </a:pPr>
            <a:r>
              <a:rPr lang="en-US" sz="5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всех соответствующих сторон сохраняется одинаковое отношение. Именно оно показывает, во сколько раз одна фигура больше или меньше другой.
</a:t>
            </a:r>
            <a:endParaRPr lang="en-US" sz="930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сопоставления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перепутать хотя бы одну вершину, пропорции станут неверными. Поэтому сначала определяют соответствующие элементы, а потом выполняют вычисления.
</a:t>
            </a:r>
            <a:endParaRPr lang="en-US" sz="87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 при подобии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объединяет угловые и линейные свойства фигуры, поэтому форма остается узнаваемой даже при изменении размера.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подобия — равные углы и пропорциональные стороны; именно они определяют общий вид фигуры.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«Свойства подобных многоугольников»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50403" y="1701175"/>
            <a:ext cx="2044845" cy="2940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0469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 показывает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 k показывает, во сколько раз одна фигура больше или меньше другой. Он сравнивает не площадь, а только линейные размеры.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2696197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k больше 1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= 2, то каждая соответствующая сторона большей фигуры в два раза длиннее. Фигура выглядит так же, но становится крупнее.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775945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k меньше 1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= 0,5, фигура уменьшена вдвое. Такое отношение часто встречается на чертежах, планах и уменьшенных изображениях реальных объектов.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254246"/>
            <a:ext cx="3812100" cy="12165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Соответствие элементов в подобных многоугольниках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меняются основные элементы подобных фигур при одном коэффициенте подобия.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сохраняется, а линейные размеры и площадь изменяются по разным правилам: стороны — линейно, площади — по квадрату коэффициента.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k раз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подобной фигуры изменяется так же, как любая её соответствующая сторона.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позволяет находить контур по одному известному отрезку или по периметру другой подобной фигуры.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k² раз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изменяется быстрее, чем стороны и периметры, потому что зависит от квадрата коэффициента подобия.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при увеличении линейных размеров вдвое площадь возрастает в четыре раза, а при утроении — в девять раз.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стороны, периметры и площади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наглядно показывает: линейные величины растут одинаково, а площадь увеличивается заметно быстрее.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коэффициент подобия, тем сильнее растёт площадь по сравнению со сторонами и периметром.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подобия многоугольников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337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установить подобие, сначала проверяют соответствующие углы: если они равны, фигуры сохраняют одинаковую форму и одинаковое расположение сторон, даже при разном размере.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428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сравнивают соответствующие стороны. Когда их отношения одинаковы, можно найти общий коэффициент и использовать его для вычисления неизвестных длин и периметров.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519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сложных многоугольников фигуру часто разбивают на треугольники. Так проще заметить совпадающие углы и пропорции, а значит, быстрее доказать подобие.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610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 задачах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признак особенно полезен в доказательствах и расчетах: он помогает не только подтвердить подобие, но и найти недостающие элементы без построения всей фигуры заново.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подобия по шагам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геометрической задачи на подобие многоугольников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большой город может уместиться в несколько сантиметров, хотя в реальности занимает километры. Масштаб позволяет сразу понять, сколько метров скрыто за одним сантиметром и как читать расстояния без ошибок.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 листе бумаги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плане кабинета столы, доска и дверь выглядят маленькими, но их положение и пропорции сохраняются. Поэтому по чертежу можно измерить длину стены, расставить мебель и проверить, поместится ли новый шкаф.
</a:t>
            </a:r>
            <a:endParaRPr lang="en-US" sz="918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класса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Архитектурный макет помогает увидеть будущий дом до начала строительства. Он уменьшен, но повторяет форму, окна и этажи, поэтому строители и заказчики могут заранее оценить внешний вид и размеры.
</a:t>
            </a:r>
            <a:endParaRPr lang="en-US" sz="921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Макет вместо здания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на карте и плане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500" y="1747407"/>
            <a:ext cx="4053600" cy="1191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неизвестную сторону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994800" y="20809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пары сторон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точно определить, какие стороны в двух фигурах соответствуют друг другу. Без этого пропорция получится неверной, даже если сами числа выглядят правильными.
</a:t>
            </a:r>
            <a:endParaRPr lang="en-US" sz="1076" dirty="0"/>
          </a:p>
        </p:txBody>
      </p:sp>
      <p:sp>
        <p:nvSpPr>
          <p:cNvPr id="10" name="Text 2"/>
          <p:cNvSpPr txBox="1"/>
          <p:nvPr/>
        </p:nvSpPr>
        <p:spPr>
          <a:xfrm>
            <a:off x="99480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Составить отношение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записывают отношение соответствующих сторон и подставляют известные значения. Коэффициент подобия показывает, во сколько раз одна сторона больше другой, и помогает перейти к неизвестной длине.
</a:t>
            </a:r>
            <a:endParaRPr lang="en-US" sz="1076" dirty="0"/>
          </a:p>
        </p:txBody>
      </p:sp>
      <p:sp>
        <p:nvSpPr>
          <p:cNvPr id="11" name="Text 3"/>
          <p:cNvSpPr txBox="1"/>
          <p:nvPr/>
        </p:nvSpPr>
        <p:spPr>
          <a:xfrm>
            <a:off x="529245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удобно проверить, согласуется ли найденная сторона с общим масштабом фигуры. Если все пропорции соблюдены, ответ можно считать корректным и записать с нужными единицами.
</a:t>
            </a:r>
            <a:endParaRPr lang="en-US" sz="1076" dirty="0"/>
          </a:p>
        </p:txBody>
      </p:sp>
      <p:sp>
        <p:nvSpPr>
          <p:cNvPr id="12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047483"/>
            <a:ext cx="3812100" cy="15192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подобием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решении задач помогают понять, на что обращать внимание в первую очередь.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 вычислениями, а с неправильным определением соответствующих элементов и несоблюдением порядка записи.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ошибок в школьных задачах по геометрии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подобные многоугольники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помогает переводить реальные объекты в уменьшенные модели и обратно, поэтому его используют и в учебных заданиях, и в практических измерениях.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применения связана с черчением, картами и моделями, где особенно важно сохранять форму и пропорции.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Содержательное распределение по основным сферам применения в учебной геометрии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подобием треугольников
</a:t>
            </a:r>
            <a:endParaRPr lang="en-US" sz="1900" dirty="0"/>
          </a:p>
        </p:txBody>
      </p:sp>
      <p:sp>
        <p:nvSpPr>
          <p:cNvPr id="9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Разбиение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 часто рассматривают через несколько треугольников. Это упрощает доказательство, потому что для треугольников удобно использовать равенство углов и отношения сторон.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опорных элементов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фигуре удаётся выделить равные углы или параллельные стороны, треугольники становятся опорой для дальнейших вычислений. Через них легче установить нужные пропорции.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 целиком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подобие треугольников доказано, его результаты переносят на весь многоугольник. Так получают связи между длинными сторонами, диагоналями и другими элементами фигуры.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см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составляет высота двери на местности, если на фотографии она равна 2 см и изображение уменьшено в 5 раз.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на масштаб из школьного курса геометрии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уменьшения помогает быстро перейти от изображения к реальному размеру, если правильно учтён масштаб и соответствующие величины.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25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850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9350" y="13944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9994" y="1387800"/>
            <a:ext cx="234413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 подобия в одной схеме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углы у подобных многоугольников одинаковы. Именно это сохраняет форму фигуры и позволяет узнавать её по силуэту, даже если размер изменился.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Пропорциональные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стороны связаны одним и тем же отношением. Если известна одна пара длин, можно найти остальные, не измеряя фигуру полностью.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коэффициент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 показывает, во сколько раз изменились линейные размеры. Он одинаков для всех соответствующих сторон и помогает связать меньшую фигуру с большей.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и площадь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Периметры изменяются как k, а площади — как k². Поэтому площадь растёт быстрее: при увеличении фигуры вдвое её площадь становится в четыре раза больше.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подобных многоугольников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помогает сравнивать фигуры, находить неизвестные стороны и работать с масштабом. Если помнить про равные углы, пропорциональные стороны и зависимость площадей от квадрата коэффициента, задачи становятся понятнее.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2026-06-03T11:30:56Z</dcterms:created>
  <dcterms:modified xsi:type="dcterms:W3CDTF">2026-06-03T11:30:56Z</dcterms:modified>
</cp:coreProperties>
</file>