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25" y="729250"/>
            <a:ext cx="3750300" cy="407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«Медведь на воеводстве»: сатира о власти, страхе и 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показывает, как неразумная сила превращает управление в беду для всех вокруг — от леса до людей.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16925" y="256225"/>
            <a:ext cx="37503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545" y="0"/>
            <a:ext cx="48722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Салтыков-Щедрин писал в 1880-е годы, когда в России много спорили о произволе начальства и беспомощности чиновников. «Медведь на воеводстве» входит в цикл сказок для взрослых, но читается в школе как произведение с понятной моралью: животные ведут себя как люди.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Автор, время создания и особенности сказки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смешное тесно связано с тревожным: грозный правитель оказывается недалёким и потому опасным. От этого читателю становится не просто смешно, а неприятно.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относится к сатире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Топтыгин получает власть не за справедливость и ум, а «по случаю» и за грубую силу. Так автор показывает, как неверный выбор правителя сразу меняет жизнь всего леса.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«Лесное воеводство» превращается в пародию на управление: важные решения оказываются нелепыми, а порядок рушится. В результате растут страх и беспокойство.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Насмешка направлена не только на Топтыгина, но и на саму систему плохой власти. Сатира работает как зеркало: она заставляет сомневаться в разумности начальственных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0505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Грозный вид без понимания дела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Топтыгин показан сильным внешне, но не способным управлять по смыслу. Он пугает, давит, ломает — и делает это «по привычке». Важно, что лесу нужна забота и разум, а не демонстрация власти.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6095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на троне: контраст и пустота
</a:t>
            </a:r>
            <a:pPr algn="ctr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хорошо подходит крупный медведь в условной чиновничьей одежде или на троне. Контраст между торжественной позой и бессмысленными поступками подчёркивает сатиру: должность есть, а внутреннего содержания — нет.
</a:t>
            </a:r>
            <a:endParaRPr lang="en-US" sz="1317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Топтыгина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6895" y="1337689"/>
            <a:ext cx="213008" cy="1704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501" y="3106289"/>
            <a:ext cx="205896" cy="20589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56895" y="3124033"/>
            <a:ext cx="213008" cy="17040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модель общества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и «малое государство»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устроен как общество: есть свои правила, старшие и подчинённые. Так сказка напоминает, что государственный порядок состоит из обычных людей и их поведения.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под властью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Звери живут напряжённо: боятся спорить и стараются не привлекать гнев. Страх меняет характер отношений — люди начинают думать не о деле, а о собственной безопасности.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Начальство решает силой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правитель действует грубо, порядок держится не на справедливости, а на страхе. Силовые методы быстро превращаются в беспорядок, потому что никто не может спокойно исправлять ошибки.
</a:t>
            </a:r>
            <a:endParaRPr lang="en-US" sz="1401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порядка как общественный сбой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«лесных реформ» — сломанные деревья и нарушенные привычки — становятся образом общественного хаоса. Сказка показывает, что последствия управления видны всем вокруг.
</a:t>
            </a:r>
            <a:endParaRPr lang="en-US" sz="13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1833989"/>
            <a:ext cx="4037700" cy="22266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помогают понять, как безответственная власть разрушает порядок и превращает лес в пространство страха.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 — власть без ума и ответственности: вместо порядка появляется хаос, а страдают те, кто не имеет возможности защититься.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сюжета сказки М. Е. Салтыкова-Щедрина «Медведь на воеводстве».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смысл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50" y="1552956"/>
            <a:ext cx="8503800" cy="29901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11075"/>
            <a:ext cx="8503800" cy="10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Топтыгина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их смысловые последствия в сюжете сказки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преувеличивает, чтобы слабость героя была видна сразу. Огромный медведь оказывается беспомощным управленцем — и это звучит как насмешка над должностью без смысла.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эффект и гротеск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Гротеск соединяет два чувства: смешное и страшное. Важная должность выглядит нелепо рядом с полным непониманием дела, а последствия от этого становятся неприятными.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в сказке не добрый: он сатирический. Преувеличенный образ разоблачает опасную глупость и жестокость, которые прикрываются властью и громкими словами.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элементы текста связаны причинно: страх и разрушение становятся фоном для подчинения и нелепых решений.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страх и разрушение занимают наибольшие доли, смешное перестаёт быть просто забавой: ирония начинает выполнять роль критики власти.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соотношение смысловых компонентов по содержанию сказки (оценочно, для учебной визуализации).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преобладает в сказке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в сказке насыщена насмешкой, резкими оценками и выразительными повторами. Короткие фразы делают события динамичными и подчёркивают резкость решений Топтыгина.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обороты сближают текст с устной речью. Благодаря этому школьникам легче следить за сюжетом и улавливать авторское отношение к происходящему.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помогает передать и комический тон, и скрытую критику власти. За внешней сказочностью читатель видит серьёзный разговор о том, как действует управление без ответственности.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05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095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сказке: как передать страх и неравенство сил
</a:t>
            </a:r>
            <a:endParaRPr lang="en-US" sz="2655" dirty="0"/>
          </a:p>
        </p:txBody>
      </p:sp>
      <p:sp>
        <p:nvSpPr>
          <p:cNvPr id="9" name="Text 2"/>
          <p:cNvSpPr txBox="1"/>
          <p:nvPr/>
        </p:nvSpPr>
        <p:spPr>
          <a:xfrm>
            <a:off x="21655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Тёмный лес и фигура Топтыгина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глубине тёмного леса медведь Топтыгин выглядит крупнее всех: он занимает почти весь кадр, как будто «навязывает» порядок одним присутствием. Его поза резкая и неподвижная одновременно. Вокруг темнеют силуэты деревьев и опускается мрачная атмосфера тревоги.
</a:t>
            </a:r>
            <a:endParaRPr lang="en-US" sz="1215" dirty="0"/>
          </a:p>
        </p:txBody>
      </p:sp>
      <p:sp>
        <p:nvSpPr>
          <p:cNvPr id="10" name="Text 3"/>
          <p:cNvSpPr txBox="1"/>
          <p:nvPr/>
        </p:nvSpPr>
        <p:spPr>
          <a:xfrm>
            <a:off x="507590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звери на расстоянии и следы разрушения
</a:t>
            </a:r>
            <a:pPr algn="l" indent="0" marL="0">
              <a:lnSpc>
                <a:spcPct val="100000"/>
              </a:lnSpc>
              <a:buNone/>
            </a:pPr>
            <a:r>
              <a:rPr lang="en-US" sz="6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Сбоку стоят маленькие звери: они держатся вместе, но не приближаются, словно боятся даже взгляда. Между ними и Топтыгиным видны сломанные деревья, разрытые места и разрушенные преграды. Напряжённые фигуры и разный масштаб героев подчёркивают, что власть здесь не защищает, а ломает.
</a:t>
            </a:r>
            <a:endParaRPr lang="en-US" sz="110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показана безответственная власть: должность достаётся не лучшему человеку, а тому, кто умеет только давить. В итоге решения перестают служить порядку и начинают разрушать жизнь лесных жителей.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поднятые в произведении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Жестокость без смысла выглядит особенно тревожно: Топтыгин действует по привычке силы, не разбираясь, что на самом деле нужно лесу. Его «порядок» превращается в хаос и повторяющиеся ошибки.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начальством становится главным способом управления. Звери стараются молчать и не спорить, потому что любая неосторожная реакция может закончиться наказанием или новыми бедами.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справедливого порядка делает ситуацию безвыходной: правила существуют, но они не работают для защиты слабых. Салтыков-Щедрин показывает, что без ответственности общество не может быть устойчивым.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«триггерные» факторы — некомпетентность и злоупотребление силой: именно они запускают цепочку действий, из-за которой звери перестают понимать, чего ждать дальше.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закономерность: когда решения принимают без ума и с упором на давление, страх и разрушение становятся нормой. Остальные причины усиливают первичные.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шкала, составленная по сюжетным акцентам и повторяющимся мотивам текста (точных чисел в источнике нет), 1880-е годы, Салтыков-Щедрин.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беспорядка в лесу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руководитель не всегда оказывается хорошим руководителем. Важно не только влияние, но и способность понимать последствия решений, слушать других и думать о справедливости для всех.
</a:t>
            </a:r>
            <a:endParaRPr lang="en-US" sz="1359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сказки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власти особенно значимы ум и ответственность: без них должность превращается в инструмент давления. У Салтыкова-Щедрина Топтыгин не руководит, а ломает, потому что не разбирается в деле.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подчёркивает: внешняя сила не заменяет внутреннюю мудрость. Если управление строится на страхе, порядок становится хрупким, а опасные ошибки быстро затрагивают каждого в обществе.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29024" y="1124025"/>
            <a:ext cx="4138453" cy="21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3344575"/>
            <a:ext cx="520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Эпизоды складываются в логичную цепочку: сначала власть выбирают случайно, затем она проявляется в поступках, а последствия превращаются в тревогу для всех.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эпизод показывает: власть без ответственности неизбежно превращается в разрушение и тревогу, потому что решения принимаются грубо и без понимания дела.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тексту сказки М. Е. Салтыкова-Щедрина «Медведь на воеводстве».
</a:t>
            </a:r>
            <a:endParaRPr lang="en-US" sz="1165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эпизоды и их значение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153" y="2096660"/>
            <a:ext cx="226148" cy="1809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0028" y="2096660"/>
            <a:ext cx="226148" cy="1809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0903" y="2096660"/>
            <a:ext cx="226148" cy="1809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902878" y="2077821"/>
            <a:ext cx="163948" cy="218597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сказки с жизнью школьника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1014250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 — это не только «кто громче»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группе важно уметь договариваться, а не навязывать своё. Сказка напоминает: если решения держатся на силе и угрозах, остальные начинают бояться и замолкают.
</a:t>
            </a:r>
            <a:endParaRPr lang="en-US" sz="1204" dirty="0"/>
          </a:p>
        </p:txBody>
      </p:sp>
      <p:sp>
        <p:nvSpPr>
          <p:cNvPr id="13" name="Text 3"/>
          <p:cNvSpPr txBox="1"/>
          <p:nvPr/>
        </p:nvSpPr>
        <p:spPr>
          <a:xfrm>
            <a:off x="3155127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 снижает риск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Топтыгин не слышит лес, то есть игнорирует реальность. В классе похожая логика приводит к конфликтам: без разговоров и уточнений правила превращаются в проблему.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296004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Справедливость помогает сохранять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Справедливые правила поддерживают спокойствие, а несправедливые — разрушают доверие. Произведение показывает, что порядок нельзя удержать только страхом и грубыми мерами.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436881" y="1964785"/>
            <a:ext cx="1433369" cy="28797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— часть любого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«как привык» недостаточно: нужно думать о последствиях. В любой общей работе ответственность помогает исправлять ошибки вовремя, а не создавать новые.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развития сюжета смешные эпизоды перестают радовать: они постепенно уступают место ощущению беспорядка и опасности для тех, кто зависит от Топтыгина.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подчёркивает, что «рост» угрозы неслучаен: он связан с тем, как грубая власть закрепляется в действиях и разрушает привычные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динамике эмоциональных мотивов в тексте; точные числовые замеры не используются.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сказки по ходу сюжета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3" y="0"/>
            <a:ext cx="513345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4425" y="1945851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Медведь, лес и разрушенные деревья как знаки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выступает образом грубой власти: он выглядит внушительно, но действует без понимания. Лес становится моделью общества, где есть жители, правила и управление. Именно поэтому изменения в природе читаются как изменения «в государстве».
</a:t>
            </a:r>
            <a:endParaRPr lang="en-US" sz="1313" dirty="0"/>
          </a:p>
        </p:txBody>
      </p:sp>
      <p:sp>
        <p:nvSpPr>
          <p:cNvPr id="6" name="Text 1"/>
          <p:cNvSpPr txBox="1"/>
          <p:nvPr/>
        </p:nvSpPr>
        <p:spPr>
          <a:xfrm>
            <a:off x="5213000" y="311075"/>
            <a:ext cx="35979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и символы сказки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460225" y="468530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224425" y="3445835"/>
            <a:ext cx="3586200" cy="11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контраст и композиция — для сатирического эффекта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передачи идеи нужны тёмные тона и резкий контраст: сильный правитель показан крупно, а жители — мелкими и отстранёнными. Сломанные деревья помогают увидеть результат ошибок: власть без ума оставляет после себя разрушение.
</a:t>
            </a:r>
            <a:endParaRPr lang="en-US" sz="13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не оправдывает насилие и подчёркивает опасность власти, полученной без знаний и совести. В сказке критика звучит через сатиру, иронию и преувеличение.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оценка событий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считает опасным управление, которое держится на страхе и грубой силе. Когда правитель действует без разумных ориентиров, его «порядок» превращается в источник постоянных бед.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Осуждение направлено не только на Топтыгина, но и на сам принцип устройства, при котором неразумная власть становится возможной. Так автор заставляет задуматься, кто и как выбирает руководителей.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«Медведь на воеводстве» показывает опасность глупой и жестокой власти и объясняет, почему разумное управление начинается с ответственности. Сатира помогает замечать абсурд и критически оценивать поступки начальства.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2026-05-15T05:30:32Z</dcterms:created>
  <dcterms:modified xsi:type="dcterms:W3CDTF">2026-05-15T05:30:32Z</dcterms:modified>
</cp:coreProperties>
</file>