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jpe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вершины, стороны и окружность?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Вписанные и описанные многоугольники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помогает увидеть связь между длинами, углами и симметрией. Эти фигуры встречаются в чертежах, орнаментах, колесах и правильных многоугольниках, а в 9 классе помогают закрепить свойства окружности и четырёхугольников.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вписанным многоугольником
</a:t>
            </a:r>
            <a:endParaRPr lang="en-US" sz="2721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на окружности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Вписанным называют многоугольник, все вершины которого лежат на одной окружности. Такая окружность называется описанной около многоугольника и проходит через каждую его вершину.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фигур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Вписанными могут быть любой треугольник, квадрат и правильный пятиугольник. У правильных многоугольников вершины всегда лежат на одной окружности, поэтому они особенно удобны для изучения.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одинаково удалён от всех вершин. Это значит, что расстояния от него до каждой вершины равны, а радиусы, проведённые к ним, тоже равны.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235" y="2977084"/>
            <a:ext cx="4215900" cy="139981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описанным многоугольником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Описанным называют многоугольник, все стороны которого касаются одной окружности. Такая окружность находится внутри фигуры и называется вписанной в многоугольник.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касаются окружности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 одинаково удалён от всех сторон многоугольника. Это означает, что от него к каждой стороне можно провести равные перпендикулярные отрезки.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расстояния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касается окружности только в одной точке. Радиус, проведённый в точку касания, всегда перпендикулярен касательной, и это свойство часто используют в построениях.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радиус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и описанный многоугольники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фигуры связаны с одной окружностью, но роль окружности разная: она либо проходит через вершины, либо касается сторон.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 — в том, что именно соприкасается с окружностью: вершины или стороны. Это помогает сразу распознавать тип многоугольника.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«Вписанные и описанные многоугольники»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треугольником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треугольник можно вписать в окружность и можно описать около окружности. Для треугольника обе окружности существуют всегда, независимо от вида треугольника.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две окружности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932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 — самая простая фигура для изучения окружностей. На нём легко увидеть, как работают перпендикуляры, биссектрисы и равные расстояния от центра.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7932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488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 — точка пересечения биссектрис углов треугольника. От неё до каждой стороны можно провести равные перпендикуляры, которые и задают радиус.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6488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
</a:t>
            </a:r>
            <a:endParaRPr lang="en-US" sz="1057" dirty="0"/>
          </a:p>
        </p:txBody>
      </p:sp>
      <p:sp>
        <p:nvSpPr>
          <p:cNvPr id="17" name="Text 8"/>
          <p:cNvSpPr txBox="1"/>
          <p:nvPr/>
        </p:nvSpPr>
        <p:spPr>
          <a:xfrm>
            <a:off x="25044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находится в точке пересечения серединных перпендикуляров к сторонам треугольника. Эта точка одинаково удалена от всех трёх вершин.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25044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
</a:t>
            </a:r>
            <a:endParaRPr lang="en-US" sz="10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235" y="2977084"/>
            <a:ext cx="4215900" cy="139981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четырёхугольник можно вписать в окружность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 можно вписать в окружность тогда и только тогда, когда сумма его противоположных углов равна 180°. Это и есть признак вписанного четырёхугольника.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углам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измерить углы на рисунке, можно быстро проверить условие вписанности. Такой способ особенно удобен, когда фигура уже построена и нужно сделать вывод по данным измерений.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чертеже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многоугольников все вершины лежат на одной окружности, поэтому они всегда являются вписанными. Это свойство связано с их равными сторонами и равными углами.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четырёхугольник можно описать около окружности
</a:t>
            </a:r>
            <a:endParaRPr lang="en-US" sz="2286" dirty="0"/>
          </a:p>
        </p:txBody>
      </p:sp>
      <p:sp>
        <p:nvSpPr>
          <p:cNvPr id="9" name="Text 2"/>
          <p:cNvSpPr txBox="1"/>
          <p:nvPr/>
        </p:nvSpPr>
        <p:spPr>
          <a:xfrm>
            <a:off x="4290300" y="15884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 можно описать около окружности тогда и только тогда, когда суммы его противоположных сторон равны: a + c = b + d. Это основной признак описанного четырёхугольника.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289925" y="12364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сторонам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90300" y="27280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 лежит на биссектрисах углов четырёхугольника. Из этой точки радиусы к сторонам выходят под прямым углом, поэтому все касания происходят одинаково.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289925" y="23760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центр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290300" y="3867688"/>
            <a:ext cx="4493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многоугольников вписанная окружность существует всегда. Их симметрия обеспечивает равные расстояния от центра до сторон, а значит, все стороны можно сделать касательными.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289925" y="3515652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правильными фигурами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описанную окружность треугольника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геометрическое построение по серединным перпендикулярам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вписанную окружность треугольника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геометрическое построение по биссектрисам и перпендикуляру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и две окружности
</a:t>
            </a:r>
            <a:endParaRPr lang="en-US" sz="242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667595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стороны и углы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933655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n-угольника все стороны равны и все углы равны, поэтому его вершины можно расположить на одной окружности, а стороны — сделать касательными к другой.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3929120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геометрии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195180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правильным многоугольникам относятся правильный треугольник, квадрат и правильный шестиугольник. Эти фигуры удобны для построений, потому что их симметрия помогает точно вписывать и описывать окружности.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798358"/>
            <a:ext cx="3960000" cy="2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центра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3064417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такой фигуры существуют центр описанной окружности и центр вписанной окружности. В правильном многоугольнике они совпадают, а расстояния от центра до вершин и до сторон оказываются равными.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72400"/>
            <a:ext cx="4348200" cy="21165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в таблице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самые важные случаи, которые нужно узнавать по чертежу и по условию задачи. Она помогает быстро сравнить фигуры и признаки окружностей.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треугольника обе окружности существуют всегда, а для четырёхугольника нужны специальные признаки. Правильные многоугольники объединяют оба случая и поэтому особенно симметричны.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окружности, касательной и четырёхугольников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912" y="3188538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119" y="3188538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касательная играет важную роль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радиус проведён в точку касания, он образует с касательной прямой угол. Это свойство часто используют, чтобы находить неизвестные углы и проверять правильность построения.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прямой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к точке касания помогает строить перпендикуляры от центра к сторонам. Так можно находить расстояние от центра до каждой стороны описанного многоугольника.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перпендикуляром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касательной связывает длины сторон, радиусы и перпендикуляры. Благодаря этому задачи на окружности решаются точнее и понятнее, особенно в чертежах и построениях.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измерений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имеет с окружностью ровно одну общую точку. Поэтому в описанном многоугольнике каждая сторона касается окружности отдельно и не пересекает её.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одна точка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вписанные и описанные многоугольники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фигуры легко заметить в предметах с симметричным рисунком и точной разметкой. В одних примерах важны вершины на окружности, в других — касание сторон.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орнаменты, розетки и колёса: именно там геометрическая симметрия особенно удобна для конструкции и украшения.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распространённых примеров из геометрии и окружающих предметов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63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137" y="1686040"/>
            <a:ext cx="428100" cy="428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работе с этими фигурами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157775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думают, что достаточно, чтобы окружность просто находилась рядом с фигурой. Нужно точно смотреть: у вписанного многоугольника на окружности лежат вершины, а у описанного касаются стороны.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вершины и стороны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90225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происходит только в одной точке. Если окружность пересекает сторону в двух точках, это уже не касательная, и признак описанного многоугольника не выполняется.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одну точку касания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540645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и центр вписанной окружности — это разные точки, кроме правильных многоугольников. Чтобы не ошибиться, нужно проверять, что именно равноудалено от центра.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центры окружностей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74000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каждая окружность вокруг фигуры является описанной. Описанной называют только ту, которая проходит через все вершины многоугольника или касается всех его сторон по условию.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окружность не подходит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видно на чертеже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обозначьте все вершины многоугольника и его стороны. Без подписей трудно понять, какие элементы относятся к окружности и какие именно точки нужно проверять.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вершин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932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что расстояния от центра до вершин одинаковы или что перпендикуляры к сторонам равны радиусу. Именно это подтверждает нужное свойство фигуры.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7932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488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вписана в окружность, покажите вершины на окружности. Если многоугольник описан около окружности, выделите точки касания на каждой стороне.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6488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касания или вершины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5044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Отметьте центр окружности буквой O и подпишите радиус R или r. Это помогает сразу увидеть, какая окружность изображена: описанная или вписанная.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25044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и радиус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вписанного и описанного многоугольника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фигуры опираются на равные расстояния от центра, но эти расстояния измеряются по-разному: до вершин или до сторон. Это и есть главное различие.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форма окружности и положение центра определяются тем, что именно связано с фигурой — вершины или стороны.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по материалам школьной геометрии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четырёхугольника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углам и сторонам помогает определить, можно ли вписать окружность или описать её около четырёхугольника.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79455"/>
            <a:ext cx="4348200" cy="1784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Обозначения, формулы и признаки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запомнить главные обозначения и признаки, которые встречаются в задачах на окружности и многоугольники.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O, R и r позволяют быстро читать чертёж. Признаки показывают, как связаны центр, радиус, стороны и углы.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и свойства окружностей в школьной геометрии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Вписанные и описанные многоугольники отличаются тем, что связано с окружностью: вершины или стороны. Для треугольника обе окружности существуют всегда, а для четырёхугольника нужны точные признаки. Эти знания помогают строить, проверять и понимать фигуры.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2026-06-03T14:34:23Z</dcterms:created>
  <dcterms:modified xsi:type="dcterms:W3CDTF">2026-06-03T14:34:23Z</dcterms:modified>
</cp:coreProperties>
</file>