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по признакам и ряды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предметы и замечать их порядок.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всё, что окружает нас: карандаши, игрушки, книги и даже место в очереди. Такие задания учат внимательно смотреть и не путать порядок.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вокруг нас каждый день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признаков помогают сравнивать предметы на уроке.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форма, размер, длина, высота и количество показывают, чем предметы похожи и чем отличаются.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предметов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удобно по одному признаку за раз. Если смотреть сразу на всё, легко запутаться. Сначала выбираем, например, длину, а потом уже делаем вывод.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 наглядно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брать предметы, которые можно положить или поставить рядом. Так сразу видно, какой из них больше, меньше, длиннее, короче, выше или ниже.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для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упражнения подходят два карандаша, две ленты, два кубика или две книжки. Такие пары помогают быстро заметить сходство и различие без лишних догадок.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29420"/>
            <a:ext cx="521700" cy="41736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06233"/>
            <a:ext cx="521700" cy="4637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сравнивать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объединять предметы в группы. Красный, синий, зелёный или жёлтый предмет легко заметить глазами, даже если он маленький или стоит не один.
</a:t>
            </a:r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317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показывает, какой предмет крупнее, а какой меньше. Иногда предметы одинаковые по размеру, и это тоже верный ответ при сравнении.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подсказывает, на что похож предмет: на круг, квадрат, треугольник или прямоугольник. По форме предметы могут быть очень похожими, а могут отличаться сразу.
</a:t>
            </a:r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375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особенно заметна у лент, палочек и ниток. Когда предметы кладут рядом от одного края, сразу видно, какой из них длиннее или короче.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помогает понять, где предметов больше, а где меньше. Этот признак удобно использовать, когда нужно сравнить группы кубиков, кружков или других деталей.
</a:t>
            </a:r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
</a:t>
            </a:r>
            <a:endParaRPr lang="en-US" sz="12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предметы по признаку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 перепутать признаки и сделать точный вывод.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размеру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маленький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помогает понять, какой предмет крупнее, а какой меньше. Это удобно, когда рядом стоят игрушки, коробки или фигуры разного масштаба, и глаз сразу замечает отличие.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и узкий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размеру предметы могут быть не только большими и маленькими, но и широкими или узкими. Это особенно заметно у полосок бумаги, дверей и дорожек.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 низкий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не ширину, а высоту. Тогда один предмет оказывается высоким, а другой низким. Такой признак хорошо видно у башенок, карандашей и деревьев.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одного размера, это тоже правильный ответ. Не обязательно искать различие любой ценой: иногда предметы действительно получаются одинаковыми, и это важно заметить.
</a:t>
            </a:r>
            <a:endParaRPr lang="en-US" sz="1693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длине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длину, предметы кладут рядом и совмещают с одного края. Так видно, какая лента или палочка тянется дальше, даже если она чуть изогнулась.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длина заметнее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особенно хорошо видна у лент, ниток, дорожек из бумаги и палочек. У таких предметов удобно проверить, кто длиннее, а кто короче.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предметы лежат неровно, можно ошибиться. Поэтому их выравнивают перед сравнением. Тогда результат получается точным, а задания решаются спокойно и без путаницы.
</a:t>
            </a:r>
            <a:endParaRPr lang="en-US" sz="17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856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цвету и форме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группировать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разделить предметы на группы: красные, синие, зелёные и жёлтые. Даже маленькая деталь сразу становится заметной, если её цвет отличается.
</a:t>
            </a:r>
            <a:endParaRPr lang="en-US" sz="1328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показывает, на что похож предмет. Он может быть круглым, и тогда его легко отличить от квадратного или треугольного, даже если цвет одинаковый.
</a:t>
            </a:r>
            <a:endParaRPr lang="en-US" sz="1392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цвет — не всё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двух предметов может совпадать цвет, но форма при этом быть разной. Значит, сравнивать нужно внимательно и не делать вывод только по одному признаку.
</a:t>
            </a:r>
            <a:endParaRPr lang="en-US" sz="1322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тоже подсказывает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треугольник и прямоугольник помогают быстро заметить различия. Если смотреть на форму, можно увидеть порядок в фигурах и не перепутать похожие предметы.
</a:t>
            </a:r>
            <a:endParaRPr lang="en-US" sz="13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ряд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— это предметы, которые стоят или лежат друг за другом по правилу. В нём сразу видно, кто идёт первым, вторым и следующим.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можно назвать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предмета в ряду есть своё место. Можно определить первый, последний и тот, который стоит между ними. Это очень помогает не теряться.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бывает разным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можно составить из игрушек, фигур, букв, чисел или картинок. Главное — соблюдать правило и следить, чтобы предметы не перепутали свои места.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вокруг нас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школьного гардероба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гардероб ученики стоят один за другим, и сразу видно порядок. Первый уже отдаёт куртку, последний только ждёт, а рядом всегда находятся соседи по очереди. Такой ряд помогает никому не растеряться и не спорить, кто был раньше.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Вагончики и полка с книгами
</a:t>
            </a:r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из вагончиков тоже похож на ряд: у каждого вагона своё место, и они идут подряд. На школьной полке книги стоят аккуратно, а между ними легко заметить соседей. Если один предмет выбился из порядка, он сразу бросается в глаза.
</a:t>
            </a:r>
            <a:endParaRPr lang="en-US" sz="1124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 парты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из фигур в тетради или ряд парт в классе тоже подчиняются правилу. Здесь удобно смотреть, что стоит первым, что последним и как предметы меняются по очереди. Даже спокойный урок становится немного похож на игру в внимательность.
</a:t>
            </a:r>
            <a:endParaRPr lang="en-US" sz="10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предметы в ряд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выбираем правило, подбираем предметы и проверяем порядок.
</a:t>
            </a:r>
            <a:endParaRPr lang="en-US" sz="14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по возрастанию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6635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меньшего к большему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ряду предметы идут так, чтобы каждый следующий был больше предыдущего. Это может быть длина, высота или размер, а начало всегда задаёт самый маленький предмет.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19400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— первый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место занимает предмет с наименьшим значением признака. Дальше порядок постепенно меняется, поэтому удобно сравнивать соседей и сразу видеть, где ряд начинает расти.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24450" y="1186825"/>
            <a:ext cx="19956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видно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выстроены по возрастанию, разница между ними заметна без подсказок. Глаза быстро находят путь от короткого к длинному, от низкого к высокому и от маленького к большому.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по убыванию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большего к меньшему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всё наоборот: сначала ставят самый крупный, длинный или высокий предмет, а потом подбирают всё меньше и меньше. Такой порядок читается легко, если помнить его начало.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— впереди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предмет в ряду показывает самое большое значение выбранного признака. Остальные стоят следом и постепенно уменьшаются, словно шагают вниз по лесенке, но без спешки.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 путается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ряд внимательно, становится ясно, какой предмет должен идти следующим. Убывание помогает быстро замечать, где порядок нарушился, и исправлять его без лишних догадок.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предмета в ряду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номер в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предмета есть своё место: первый, второй, третий и дальше по порядку. Если знаешь номер, легко найти нужный предмет даже в длинном ряду.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может стоять между двумя другими. Тогда он становится их соседом, а соседи помогают быстрее ориентироваться в ряду и не терять нужную позицию.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предмет стоит в начале ряда, а последний завершает его. Если запомнить эти границы, легче понять, кто находится посередине и кто стоит рядом.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лишний предмет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Сравниваем сначала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все предметы и выбираем один признак: цвет, форму, размер, длину или направление. Пока сравниваем только его, чтобы не запутаться.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отличия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предметы по одному правилу и замечаем, кто не подходит к остальным. Лишний предмет может отличаться совсем чуть-чуть, поэтому важно смотреть внимательно.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ответ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смотрим на ряд и убеждаемся, что только один предмет нарушает общий порядок. Если всё сходится, значит, лишний найден правильно.
</a:t>
            </a:r>
            <a:endParaRPr lang="en-US" sz="13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продолжить ряд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что повторяется: цвет, форма, размер или сразу несколько признаков. Когда повтор понятен, следующий предмет уже не кажется загадкой.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следующий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ряду красный, синий, красный, синий, то дальше снова нужен красный. Главное — увидеть правило и не отвлекаться на лишние детали.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изменением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 меняется не цветом, а размером или высотой. Тогда каждый новый предмет отличается от предыдущего только по одному признаку, и это нужно заметить.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следующего предмета обязательно сравни его с предыдущими. Если порядок не нарушился, значит, ряд продолжен верно и без хитрых ловушек.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правило ряда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разбор: сравниваем первые элементы, замечаем повтор и формулируем правило.
</a:t>
            </a:r>
            <a:endParaRPr lang="en-US" sz="15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как их избежать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смотрят на всё подряд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замечает цвет, форму и размер одновременно и теряется, как будто предметы решили пошутить. Лучше выбрать один признак и сравнивать только его. Тогда лишний предмет и нужный порядок становятся гораздо понятнее.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начало и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посмотреть внимательно, первый предмет можно перепутать с последним. Чтобы этого не случилось, нужно сначала найти границы ряда, а потом уже считать места. Так порядок не убегает в неизвестном направлении.
</a:t>
            </a:r>
            <a:endParaRPr lang="en-US" sz="1051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 без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ответ кажется очевидным, и рука уже тянется поставить галочку. Но одна короткая проверка спасает от ошибки: сравни соседей ещё раз и убедись, что правило действительно одно и то же.
</a:t>
            </a:r>
            <a:endParaRPr lang="en-US" sz="11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предметы по признакам и строя ряды, мы учимся замечать порядок, сходство и различие. Если действовать спокойно, по одному шагу, задания решаются точно и без лишней путаницы.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2026-05-25T16:25:07Z</dcterms:created>
  <dcterms:modified xsi:type="dcterms:W3CDTF">2026-05-25T16:25:07Z</dcterms:modified>
</cp:coreProperties>
</file>