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спрашивать путь, читать карту и уверенно ориентироваться.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B. Finding the Way: как спросить и объяснить дорогу на английском
</a:t>
            </a:r>
            <a:endParaRPr lang="en-US" sz="264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2939" y="0"/>
            <a:ext cx="508992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пригодится умение находить путь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фразы помогают в поездках, в музее, в аэропорту и в новом классе. Вы научитесь понимать указания, задавать вопросы и объяснять маршрут коротко, вежливо и понятно.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519" y="1845400"/>
            <a:ext cx="170363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6044" y="1845400"/>
            <a:ext cx="170363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6264" y="1854617"/>
            <a:ext cx="198300" cy="176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91922" y="1845400"/>
            <a:ext cx="121688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85681" y="1845400"/>
            <a:ext cx="146025" cy="194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по теме directions
</a:t>
            </a:r>
            <a:endParaRPr lang="en-US" sz="2412" dirty="0"/>
          </a:p>
        </p:txBody>
      </p:sp>
      <p:sp>
        <p:nvSpPr>
          <p:cNvPr id="15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473550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влево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left, turn left и go straight on помогают быстро показать направление движения. Они особенно полезны, когда маршрут состоит из коротких шагов и простых указаний.
</a:t>
            </a:r>
            <a:endParaRPr lang="en-US" sz="900" dirty="0"/>
          </a:p>
        </p:txBody>
      </p:sp>
      <p:sp>
        <p:nvSpPr>
          <p:cNvPr id="17" name="Text 3"/>
          <p:cNvSpPr txBox="1"/>
          <p:nvPr/>
        </p:nvSpPr>
        <p:spPr>
          <a:xfrm>
            <a:off x="219206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вправо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Right, turn right и at the corner часто встречаются в диалогах о дороге. Эти выражения удобны, когда нужно назвать следующий поворот или место, где следует изменить маршрут.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926266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дорога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straight ahead и go straight on описывают движение без поворота. Они помогают объяснить, как дойти до нужного места, не усложняя ответ лишними словами.
</a:t>
            </a:r>
            <a:endParaRPr lang="en-US" sz="900" dirty="0"/>
          </a:p>
        </p:txBody>
      </p:sp>
      <p:sp>
        <p:nvSpPr>
          <p:cNvPr id="19" name="Text 5"/>
          <p:cNvSpPr txBox="1"/>
          <p:nvPr/>
        </p:nvSpPr>
        <p:spPr>
          <a:xfrm>
            <a:off x="565361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Пересечь улицу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cross the street и walk past show, что нужно перейти дорогу или пройти мимо ориентира. Такие указания делают маршрут более точным и понятным.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735954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подсказки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just, next to, between, behind и in front of уточняют, где находится объект. Они помогают не только идти, но и понимать, как расположены места вокруг.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123" y="0"/>
            <a:ext cx="50095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Ориентиры, которые помогают найти дорогу
</a:t>
            </a:r>
            <a:endParaRPr lang="en-US" sz="2212" dirty="0"/>
          </a:p>
        </p:txBody>
      </p:sp>
      <p:sp>
        <p:nvSpPr>
          <p:cNvPr id="12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1556425"/>
            <a:ext cx="34356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библиотека, парк и магазин — это простые ориентиры, которые легко назвать по-английски. Когда объект знаком, его быстрее найти и на карте, и в реальном районе.
</a:t>
            </a:r>
            <a:endParaRPr lang="en-US" sz="996" dirty="0"/>
          </a:p>
        </p:txBody>
      </p:sp>
      <p:sp>
        <p:nvSpPr>
          <p:cNvPr id="14" name="Text 3"/>
          <p:cNvSpPr txBox="1"/>
          <p:nvPr/>
        </p:nvSpPr>
        <p:spPr>
          <a:xfrm>
            <a:off x="270000" y="2240129"/>
            <a:ext cx="34356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здания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Bank, cinema, church и supermarket часто встречаются в маршрутах по городу. Такие названия удобно использовать, когда нужно объяснить дорогу другому человеку без длинного описания.
</a:t>
            </a:r>
            <a:endParaRPr lang="en-US" sz="963" dirty="0"/>
          </a:p>
        </p:txBody>
      </p:sp>
      <p:sp>
        <p:nvSpPr>
          <p:cNvPr id="15" name="Text 4"/>
          <p:cNvSpPr txBox="1"/>
          <p:nvPr/>
        </p:nvSpPr>
        <p:spPr>
          <a:xfrm>
            <a:off x="270000" y="2923837"/>
            <a:ext cx="34356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 stop, bridge и crossing помогают понимать, где начинается или продолжается путь. Эти слова особенно полезны, если маршрут проходит рядом с дорогой или остановкой.
</a:t>
            </a:r>
            <a:endParaRPr lang="en-US" sz="996" dirty="0"/>
          </a:p>
        </p:txBody>
      </p:sp>
      <p:sp>
        <p:nvSpPr>
          <p:cNvPr id="16" name="Text 5"/>
          <p:cNvSpPr txBox="1"/>
          <p:nvPr/>
        </p:nvSpPr>
        <p:spPr>
          <a:xfrm>
            <a:off x="270000" y="3607530"/>
            <a:ext cx="34356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карте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района ориентиры помогают сверять путь шаг за шагом. Если рядом есть park или library, легче понять, правильно ли вы идёте и где находится цель.
</a:t>
            </a:r>
            <a:endParaRPr lang="en-US" sz="996" dirty="0"/>
          </a:p>
        </p:txBody>
      </p:sp>
      <p:sp>
        <p:nvSpPr>
          <p:cNvPr id="17" name="Text 6"/>
          <p:cNvSpPr txBox="1"/>
          <p:nvPr/>
        </p:nvSpPr>
        <p:spPr>
          <a:xfrm>
            <a:off x="270000" y="4291225"/>
            <a:ext cx="34356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школьных ситуаций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шестом классе важны объекты, которые встречаются каждый день: кабинет, вход, лестница, библиотека. Их удобно узнавать на плане школы и называть по-английски.
</a:t>
            </a:r>
            <a:endParaRPr lang="en-US" sz="9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чаще всего нужны в маршруте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диалоги о дороге чаще всего строятся на словах движения и месте положения. Именно они делают объяснение быстрым и точным.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полезными оказываются directions и prepositions: они помогают описать движение и расположение без лишних деталей.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Содержательная классификация по теме Part B: Finding the Way, составлено по учебному материалу.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вопрос о дороге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10661" y="1088975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Назвать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2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сказать, куда вы хотите попасть: school, library, bus stop или museum. Конкретное название сразу делает вопрос понятным и помогает собеседнику ответить точно.
</a:t>
            </a:r>
            <a:endParaRPr lang="en-US" sz="1079" dirty="0"/>
          </a:p>
        </p:txBody>
      </p:sp>
      <p:sp>
        <p:nvSpPr>
          <p:cNvPr id="12" name="Text 3"/>
          <p:cNvSpPr txBox="1"/>
          <p:nvPr/>
        </p:nvSpPr>
        <p:spPr>
          <a:xfrm>
            <a:off x="510650" y="188301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модель вопроса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используются схемы Where is the …? , How do I get to …? и Can you tell me the way to …?. Они короткие и удобные для разговора.
</a:t>
            </a:r>
            <a:endParaRPr lang="en-US" sz="1084" dirty="0"/>
          </a:p>
        </p:txBody>
      </p:sp>
      <p:sp>
        <p:nvSpPr>
          <p:cNvPr id="13" name="Text 4"/>
          <p:cNvSpPr txBox="1"/>
          <p:nvPr/>
        </p:nvSpPr>
        <p:spPr>
          <a:xfrm>
            <a:off x="510650" y="267704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Добавить вежливость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excuse me и please делают обращение спокойным и уважительным. Вежливый вопрос легче начать и проще продолжить, особенно если вы просите незнакомого человека о помощи.
</a:t>
            </a:r>
            <a:endParaRPr lang="en-US" sz="979" dirty="0"/>
          </a:p>
        </p:txBody>
      </p:sp>
      <p:sp>
        <p:nvSpPr>
          <p:cNvPr id="14" name="Text 5"/>
          <p:cNvSpPr txBox="1"/>
          <p:nvPr/>
        </p:nvSpPr>
        <p:spPr>
          <a:xfrm>
            <a:off x="510800" y="3471071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Уточнить расстояние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Is it far from here? помогает понять, близко ли нужное место. Это полезно, когда нужно решить, идти пешком или искать другой способ добраться.
</a:t>
            </a:r>
            <a:endParaRPr lang="en-US" sz="108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019914"/>
            <a:ext cx="4873500" cy="1376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фразы для просьбы о помощи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вежливые фразы помогают начать разговор спокойно и получить понятный ответ.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формы делают вопрос понятным, а разговор — безопасным и дружелюбным.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модели вежливого общения по теме Finding the Way.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места в простых предложениях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0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Положение внутри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показывает, что предмет находится внутри другого пространства. Это удобно, когда речь идёт о помещении, коробке или здании, например: in the school.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76112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Положение на 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используется, когда предмет находится на поверхности или на линии. Такой предлог часто встречается в простых описаниях карты и школьных объектов.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25224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Близость и соседство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to, near и across from помогают показать, что места расположены рядом. Эти предлоги особенно полезны для коротких и точных ответов о районе.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707000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Сравнение расположения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Behind, in front of, between и opposite позволяют уточнить, где именно находится объект. Они делают описание маршрута более ясным и помогают не перепутать ориентиры.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23449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Примеры в маршруте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bank is next to the supermarket. The park is opposite the school. The bus stop is near the library. Такие предложения легко использовать в разговоре и на карте.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объяснить маршрут шаг за шагом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дать короткий, логичный и понятный ответ.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250587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как подсказка для движения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1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 и перекрёстки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Street names и intersections помогают понять, где вы находитесь и куда двигаться дальше. На карте удобно искать знакомые названия и сравнивать их с указаниями в разговоре.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436788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и значки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Legend показывает, что обозначают символы зданий, остановок и других объектов. Без неё карта становится менее понятной, поэтому её стоит смотреть первой.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03599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Ориентация по сторонам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Compass rose подсказывает направление: north, south, east и west. Даже простое понимание сторон света помогает быстрее сверять маршрут и не теряться в незнакомом месте.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70426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и расстояние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Scale помогает понять, далеко ли находится нужный объект. Если расстояние известно заранее, легче выбрать пеший маршрут и оценить, сколько времени потребуется.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команды и указания на маршруте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команды легче всего услышать, запомнить и повторить в паре. Они помогают двигаться по шагам, не перегружая фразу лишними словами.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используются простые указания на движение вперёд и повороты; именно они формируют основу понятного маршрута.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типовым фразам темы Finding the way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 короткие объяснения на английском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23063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слушаем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first, then, after that и finally помогают уловить последовательность. Если услышать их, легче понять, какое действие нужно сделать первым, а какое завершает маршрут.
</a:t>
            </a:r>
            <a:endParaRPr lang="en-US" sz="1084" dirty="0"/>
          </a:p>
        </p:txBody>
      </p:sp>
      <p:sp>
        <p:nvSpPr>
          <p:cNvPr id="11" name="Text 3"/>
          <p:cNvSpPr txBox="1"/>
          <p:nvPr/>
        </p:nvSpPr>
        <p:spPr>
          <a:xfrm>
            <a:off x="2442052" y="23063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ориентиры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с near, far, here и there показывают, где находится объект относительно вас. Такие слова быстро связывают действие с конкретным местом на карте или в классе.
</a:t>
            </a:r>
            <a:endParaRPr lang="en-US" sz="1084" dirty="0"/>
          </a:p>
        </p:txBody>
      </p:sp>
      <p:sp>
        <p:nvSpPr>
          <p:cNvPr id="12" name="Text 4"/>
          <p:cNvSpPr txBox="1"/>
          <p:nvPr/>
        </p:nvSpPr>
        <p:spPr>
          <a:xfrm>
            <a:off x="4614111" y="2307311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Понимаем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объяснении есть go straight on, turn left или turn right, нужно сразу определить движение. Это делает короткую инструкцию ясной даже без длинного текста.
</a:t>
            </a:r>
            <a:endParaRPr lang="en-US" sz="1096" dirty="0"/>
          </a:p>
        </p:txBody>
      </p:sp>
      <p:sp>
        <p:nvSpPr>
          <p:cNvPr id="13" name="Text 5"/>
          <p:cNvSpPr txBox="1"/>
          <p:nvPr/>
        </p:nvSpPr>
        <p:spPr>
          <a:xfrm>
            <a:off x="6786182" y="2300663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конечный пункт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It is next to the library или The school is on your right обычно завершает объяснение. Она помогает проверить, что вы идёте именно к нужному месту.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найти дорогу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поиска пути отличаются по скорости, точности и удобству в разных ситуациях.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вопрос даёт быстрый ориентир, карта показывает общую картину, смартфон — точный путь, а знаки выручают, когда нельзя спросить напрямую.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учебных ситуаций по теме Finding the way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теме Finding the Way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00" y="1120275"/>
            <a:ext cx="4254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left и right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знакомые слова легко перепутать в спешке. Чтобы не ошибиться, полезно сначала посмотреть на движение рукой или на стрелку на карте.
</a:t>
            </a:r>
            <a:endParaRPr lang="en-US" sz="1055" dirty="0"/>
          </a:p>
        </p:txBody>
      </p:sp>
      <p:sp>
        <p:nvSpPr>
          <p:cNvPr id="13" name="Text 3"/>
          <p:cNvSpPr txBox="1"/>
          <p:nvPr/>
        </p:nvSpPr>
        <p:spPr>
          <a:xfrm>
            <a:off x="270000" y="1893890"/>
            <a:ext cx="4254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Пропускают предлоги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in front of, next to или between предложение становится менее точным. Для маршрута такие слова особенно важны, потому что они связывают объект и ориентир.
</a:t>
            </a:r>
            <a:endParaRPr lang="en-US" sz="1055" dirty="0"/>
          </a:p>
        </p:txBody>
      </p:sp>
      <p:sp>
        <p:nvSpPr>
          <p:cNvPr id="14" name="Text 4"/>
          <p:cNvSpPr txBox="1"/>
          <p:nvPr/>
        </p:nvSpPr>
        <p:spPr>
          <a:xfrm>
            <a:off x="270000" y="2667510"/>
            <a:ext cx="4254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turn и go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используют при повороте, а go — при движении вперёд. Если выбрать неверный глагол, инструкция звучит неестественно и может запутать слушателя.
</a:t>
            </a:r>
            <a:endParaRPr lang="en-US" sz="1055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3441128"/>
            <a:ext cx="4254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Делают фразы слишком длинными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теме лучше говорить коротко и по порядку. Длинные предложения труднее понять, особенно если нужно быстро найти нужное место в городе или школе.
</a:t>
            </a:r>
            <a:endParaRPr lang="en-US" sz="1055" dirty="0"/>
          </a:p>
        </p:txBody>
      </p:sp>
      <p:sp>
        <p:nvSpPr>
          <p:cNvPr id="16" name="Text 6"/>
          <p:cNvSpPr txBox="1"/>
          <p:nvPr/>
        </p:nvSpPr>
        <p:spPr>
          <a:xfrm>
            <a:off x="270000" y="4214736"/>
            <a:ext cx="4254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 используют far и near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обозначают расстояние, а не направление. Если перепутать их, ответ о маршруте может стать неточным, хотя остальные слова будут правильными.
</a:t>
            </a:r>
            <a:endParaRPr lang="en-US" sz="105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 маршрут непонятен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и проверок помогает не потеряться и уточнить путь спокойно и вежливо.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600" y="988531"/>
            <a:ext cx="4742400" cy="18802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2991433"/>
            <a:ext cx="4742400" cy="18802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школа: разные места, разные слова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211200"/>
            <a:ext cx="3482400" cy="14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 школьному зданию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коридоре ученик ищет library, canteen и gym, сверяясь с entrance и exit. Здесь особенно помогают слова направления и простые подсказки на двери, потому что план школы обычно компактный и знакомый.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3214101"/>
            <a:ext cx="3482400" cy="14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по району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городской карте появляются street, corner, traffic lights, crossing и bus stop. Чтобы не сбиться, нужно замечать landmarks: заметное здание, перекрёсток или остановку, которые помогают быстро проверить путь и найти нужный поворот.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понять маршрут быстрее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слова и заметные ориентиры особенно полезны, когда нужно быстро сориентироваться в новом месте без долгих объяснений.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понятнее словарь и заметнее ориентиры, тем легче запомнить маршрут и воспроизвести его без ошибок.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Finding the way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Мини-диалоги по теме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10661" y="1374800"/>
            <a:ext cx="40080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Спросить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Excuse me, where is the library? — It is next to the park. Такой диалог показывает, как вежливо задать вопрос и получить короткий ответ с ориентиром.
</a:t>
            </a:r>
            <a:endParaRPr lang="en-US" sz="1286" dirty="0"/>
          </a:p>
        </p:txBody>
      </p:sp>
      <p:sp>
        <p:nvSpPr>
          <p:cNvPr id="11" name="Text 3"/>
          <p:cNvSpPr txBox="1"/>
          <p:nvPr/>
        </p:nvSpPr>
        <p:spPr>
          <a:xfrm>
            <a:off x="510650" y="2358893"/>
            <a:ext cx="40080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Уточнить маршрут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do I get to the bus stop? — Go straight on and turn right. Здесь важно услышать два шага подряд: движение вперёд и поворот.
</a:t>
            </a:r>
            <a:endParaRPr lang="en-US" sz="1286" dirty="0"/>
          </a:p>
        </p:txBody>
      </p:sp>
      <p:sp>
        <p:nvSpPr>
          <p:cNvPr id="12" name="Text 4"/>
          <p:cNvSpPr txBox="1"/>
          <p:nvPr/>
        </p:nvSpPr>
        <p:spPr>
          <a:xfrm>
            <a:off x="510650" y="3342975"/>
            <a:ext cx="40080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расстояние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the museum far? — No, it is near here. Короткий ответ помогает понять, что место находится недалеко и можно идти без сложного маршрута.
</a:t>
            </a:r>
            <a:endParaRPr lang="en-US" sz="12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25" y="1678705"/>
            <a:ext cx="198300" cy="158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7094" y="3418649"/>
            <a:ext cx="170363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5925" y="1598054"/>
            <a:ext cx="198300" cy="176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7525" y="3152300"/>
            <a:ext cx="194700" cy="194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умение спрашивать и объяснять дорогу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1225350" y="14843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Уверенное 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не теряется, когда нужно обратиться к прохожему, и может вежливо спросить дорогу в школе, городе или во время поездки.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5352750" y="32423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словаря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закрепляются слова направления, предлоги места и вежливые формулы. Это делает английский более живым и полезным в повседневном общении.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5285550" y="14125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маршрутов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помогает читать простые схемы, следить за указателями и связывать слова направления с реальным движением по улицам и коридорам.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225350" y="2975975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в реальных ситуациях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полезна в путешествиях, на экскурсиях и в новом классе, где важно быстро найти нужное место и не растеряться.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Finding the Way: главный навык для реальных ситуаций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соединяет слова направления, предлоги места и вежливые вопросы. Если вы умеете спросить, понять и объяснить дорогу, английский становится по-настоящему практичным.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2026-05-30T17:10:12Z</dcterms:created>
  <dcterms:modified xsi:type="dcterms:W3CDTF">2026-05-30T17:10:12Z</dcterms:modified>
</cp:coreProperties>
</file>