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возникновения древнейших цивилизаций Азии и их культурное наследие.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Древняя Азия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Древняя Азия: природные условия и первые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Азия образовалась в плодородных речных долинах — Тигр и Евфрат, Инд и Ганг, Хуанхэ. Эти территории стали колыбелью первых земледельческих и ремесленных обществ, где началось формирование городов и культур.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 Месопотамии: начало городской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— земля между реками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между Тигром и Евфратом, Месопотамия стала местом появления первых городов. Уникальное сочетание природных ресурсов способствовало развитию ирригации и городской инфраструктуры.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Ур и Вавилон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Ур славился храмами и астрономией, а Вавилон превратился в культурный и политический центр с могучими стенами и зиккуратом.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— письменность для учета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клинописи обеспечило ведение хозяйственных записей, административный контроль и расширение торговли между городами.
</a:t>
            </a:r>
            <a:endParaRPr lang="en-US" sz="11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изобрели клинопись и возвели зиккураты — монументальные храмы для богов. Их культура стала фундаментом для последующих народов региона.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Шумеры, аккадцы, вавилоняне — культура и законы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Аккадцы объединили шумерские города в первую империю. Вавилон славился законом Хаммурапи — одним из первых письменных сводов правил и наказаний.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Ахеменидской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VI века до н. э. охватывала огромные территории от Египта до Индии. Развитая инфраструктура обеспечивала быструю связь и контроль империи.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и административная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зороастризма проповедовала борьбу добра и зла, влияя на законы и мораль. Система сатрапий допускала местное управление при строгом центральном контроле.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Персия: империя, религия и управление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Инда и Ганга — города и культура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Мохенджо-Даро и Хараппа отличались продуманной планировкой и развитой канализацией, что свидетельствует о высокой организации общества.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ведических ариев привел к внедрению санскрита и распространению новых религий, повлиявших на социальные и культурные структуры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династии и государство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Ся и Шан: истоки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Ся и Шан заложили основы государственного управления, освоения металлов и письменности с использованием иероглифов, формируя культурные традиции.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Чжоу и централизация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Чжоу произошел переход к централизованной власти. Император являлся высшим правителем, а двор становился центром науки, искусства и религии.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культурный обмен в Древней Азии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разные регионы, способствуя не только обмену товарами, но и знаниями между культурами.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связи улучшали развитие технологий и обогащали культурное наследие через взаимодействие обществ.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древнего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Клинопись, иероглифы и санскрит появились для записи хозяйственных данных, законов и религиозных текстов, обеспечивая организацию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письменности и её роль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письменности для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позволяла сохранять знания, передавать культуру и формировать государственные институты, что укрепляло развитие цивилизаций.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структура: касты Древней Индии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кастовой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социальных групп на основе профессий и происхождения, отражающих миропорядок и общественные обязанности.
</a:t>
            </a:r>
            <a:endParaRPr lang="en-US" sz="1212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брахманов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получили статус духовных лидеров, выступая посредниками между богами и людьми.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кшатриев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сословие обеспечивало защиту общества и соблюдение порядка.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хозяйства вайшьями и шудрами
</a:t>
            </a:r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Земледельцы, торговцы и ремесленники обеспечивали материальную основу общества, а шудры выполняли вспомогательные функции.
</a:t>
            </a:r>
            <a:endParaRPr lang="en-US" sz="11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колеса в Месопотамии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Колесо, появившееся около 3500 года до н. э., стало ключевым изобретением для транспорта и ремёсел. Оно ускорило перемещение грузов и развитие гончарного дела, значительно повысив эффективность труда.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бумаги и компаса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Китайцы изобрели бумагу во II веке до н. э., что упростило запись и хранение информации. Компас, появившийся в I веке н. э., сделал возможным точное ориентирование в путешествиях и мореплавании.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 и кирпичные печи Месопотамии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обеспечения урожая в Месопотамии строили сложные системы орошения. Кирпичные печи позволяли создавать прочные строительные материалы, способствующие возведению крупных городов и укреплению инфраструктуры.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технические достижения Древней Азии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в Персии учил борьбе добра со злом и влиянию человека на судьбу через праведные поступки и огненные ритуалы.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духовные практики древнеазиатских народов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в Китае подчёркивало значение морали, социальной ответственности и уважения к родителям и предкам.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 буддизм в Индии формировали мировоззрение, определяли этические нормы и предлагали путь к духовному освобождению.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предлагал гармонию с природой и внутреннее спокойствие через простоту, медитацию и отказ от излишних желаний.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Величественные архитектурные памятники Древней Азии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Семирамиды в Месопотамии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семи чудес света, висячие сады, отличались сложной системой террас и полива. Они символизировали искусство и богатство вавилонского царства.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 — центр величия Персидской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Роскошный дворцовый комплекс с богато украшенными залами отражал могущество персидских царей и служил административным центром огромной империи.
</a:t>
            </a:r>
            <a:endParaRPr lang="en-US" sz="105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— символ защиты и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более 21 тысячи километров позволяла защищать страну от северных племён. Стена стала символом инженерного гения и национальной гордости Китая.
</a:t>
            </a:r>
            <a:endParaRPr lang="en-US" sz="9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71550" y="2062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Карва́нные пути связывали Азию и Европу, позволяя транспортировать шелк, специи, фарфор и ценные камни между регионами. Торговля стимулировала развитие городов и культурный обмен.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71550" y="270000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Шёлковый путь: аренда торговли и обмена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871550" y="3322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способствовал не только экономике, но и передаче знаний, технологий и религий между Востоком и Западом, соединяя разнообразные народы и влияя на их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учреждения существовали при храмах и дворах, где обучали грамоте, математике и астрономии для служения государству и обществу.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научное развитие в древнеазиатских обществах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система государственных экзаменов стимулировала отбор чиновников по знаниям, что повышало эффективность управления и социальной мобильности.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и Месопотамии развивались медицинские и астрономические науки, дополняя писменную литературу, что способствовало прогрессу в культуре и технике.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мифов и древней литературы Азии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37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~2100 г. до н. э. — Эпос о Гильгамеше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Шумерский эпос повествует о легендарном царе и поисках бессмертия, отражая религиозные и культурные представления того 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358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~1000–500 гг. до н. э. — Формирование Махабхараты и Рамаяны
</a:t>
            </a:r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индийские поэмы описывают мифические сражения и учения о долге и справедливости, оказывая влияние на общественную нравственность.
</a:t>
            </a:r>
            <a:endParaRPr lang="en-US" sz="1164" dirty="0"/>
          </a:p>
        </p:txBody>
      </p:sp>
      <p:sp>
        <p:nvSpPr>
          <p:cNvPr id="12" name="Text 4"/>
          <p:cNvSpPr txBox="1"/>
          <p:nvPr/>
        </p:nvSpPr>
        <p:spPr>
          <a:xfrm>
            <a:off x="41854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~1000 г. до н. э. — Легенды о китайских императорах-основателях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передавали исторические и мифологические факты, подкрепляя авторитет власти и формируя культурные традиции.
</a:t>
            </a:r>
            <a:endParaRPr lang="en-US" sz="1189" dirty="0"/>
          </a:p>
        </p:txBody>
      </p:sp>
      <p:sp>
        <p:nvSpPr>
          <p:cNvPr id="13" name="Text 5"/>
          <p:cNvSpPr txBox="1"/>
          <p:nvPr/>
        </p:nvSpPr>
        <p:spPr>
          <a:xfrm>
            <a:off x="61350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~VII век до н. э. — Развитие письменных памятников и сказаний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усилилась роль письменной речи в сохранении знаний, образовании и формировании национальных идентичностей.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музыка и культурные традиции Древней Азии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Будды в Индии и странах Юго-Восточной Азии отражают духовность и художественное мастерство, а китайская каллиграфия считается высшим выражением изящного письма.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Месопотамские рельефы изображали сцены охоты и торжеств, а музыка и танцы сопровождали религиозные обряды и народные праздники, усиливая культурную насыщенность.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73837"/>
            <a:ext cx="3287100" cy="12133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цивилизаций Месопотамии, Индии и Китая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трёх древних цивилизаций показывают разнообразие их культур и политических систем.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управлении отражают уникальные социальные структуры, однако все три цивилизации достигли высокого уровня научного и культурного развития.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древних цивилизаций Азии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Письменность, возникшая в древних азиатских цивилизациях, послужила основой для передачи знаний и развития образования в последующие тысячелетия.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Азии и его влияние на современность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художественные традиции древней Азии оказали значительное влияние на стилевые решения в соседних регионах и современных культурах.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Религии, системы управления и научные достижения этого периода сохраняют воздействие на современные общества, формируя мировоззрение и ценности.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Древней Азии в формирование мировой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культур и технологий мира была заложена цивилизациями Древней Азии, их открытия и традиции остаются важным элементом понимания истории и культуры человечества.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2026-05-10T12:53:31Z</dcterms:created>
  <dcterms:modified xsi:type="dcterms:W3CDTF">2026-05-10T12:53:31Z</dcterms:modified>
</cp:coreProperties>
</file>