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органического мира: от первых клеток до современного биоразнообразия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жизни на Земле длился миллиарды лет и изменил планету.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восстанавливают историю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восстанавливают историю жизни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эволюции изучают по ископаемым, строению организмов, ДНК, эмбриональному развитию и следам древних экосистем. Эти данные позволяют не только увидеть смену форм, но и понять родство живых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формы жизни и господство прокариот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живые формы были одноклеточными, без ядра и сложных органоидов. Они существовали в бескислородной среде и получали энергию из простых химических реакций.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73864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и архей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биосфере именно прокариоты определяли круговорот веществ и поддерживали основные биохимические процессы. Их разнообразие заложило фундамент для дальнейшей эволюции жизни.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077728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первыми начали выделять кислород в ходе фотосинтеза. Это привело к накоплению кислорода в атмосфере и сделало возможным появление многих новых типов организмов.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видна неравномерность эволюции: долгие периоды накопления изменений сменялись резкими биосферными перестройками.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по геологическому времени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инновации возникали скачкообразно и часто совпадали с изменениями среды и кризисами.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эволюции и геологическая шкала времени; справочные оценки дат событий.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как моря стали ареной эволюционного скачка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вдруг стал сложнее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кембрии морские сообщества быстро усложнились: рядом с мягкотелыми формами появились животные с панцирями, шипами и другими твердыми структурами. Они лучше сохранялись в осадках, поэтому именно этот период особенно хорошо виден в ископаемой летописи.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Трилобиты и древние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Трилобиты стали одними из самых узнаваемых обитателей кембрийских морей. Рядом с ними существовали активные хищники, чье появление усилило борьбу за выживание и ускорило развитие защитных приспособлений у добычи.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ниши и рост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экологических ниш, повышение содержания кислорода и усложнение пищевых связей создали условия для быстрого появления новых групп. Кембрийский взрыв показал, как изменения среды способны резко ускорить эволюцию.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эволюционные изменения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изоляция приводят к образованию новых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жизни на сушу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сушу освоили растения. Их покровы защищали от высыхания, а опорные ткани помогали удерживать тело в воздушной среде и использовать солнечный свет эффективнее.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первичные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изменили поверхность суши, способствовали формированию почв и создали основу для первых наземных пищевых цепей. Без этого не могло бы возникнуть устойчивое сообщество наземных организмов.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беспозвоночные и 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суше появились животные, которые постепенно приспосабливались к дыханию воздухом, передвижению по твердому субстрату и защите от высыхания. Освоение среды шло поэтапно.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наземные биомы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дальнейшем сформировались высокопродуктивные леса, степи и другие наземные экосистемы. Они стали центрами разнообразия и ускорили специализацию организмов по различным условиям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повышали уровень организации живых систем и открывали доступ к новым средам обитания.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ароморфозы и их значение в эволюции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новшества не просто добавляли признаки, а расширяли возможности выживания, расселения и освоения новых экологических ниш.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основные ароморфозы живых организмов.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рептилий и разнообразие динозавров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рептилий и разнообразие динозавров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Ведущая группа суши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мезозое пресмыкающиеся заняли доминирующее положение среди наземных позвоночных. Их успех был связан с эффективной защитой от высыхания, внутренним оплодотворением и разнообразием способов передвижения.
</a:t>
            </a:r>
            <a:endParaRPr lang="en-US" sz="127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в трех периодах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Триас, юра и мел — время расцвета динозавров. Среди них были гигантские растительноядные формы, быстрые хищники и виды, приспособленные к разным условиям среды и типам питания.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птицы и 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 динозаврами развивались ранние птицы и мелкие млекопитающие. Долгое время они оставались второстепенными группами, но именно тогда закладывались их будущие эволюционные успехи.
</a:t>
            </a:r>
            <a:endParaRPr lang="en-US" sz="13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крупнейшие кризисы не останавливали жизнь: после них биосфера быстро перестраивалась и заполняла освободившиеся экологические ниши.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 перестройка биосферы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вымирание произошло в конце перми; именно масштаб потерь определял глубину последующей эволюционной перестройки.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палеонтологии; доли на диаграмме условные и служат для сравнения масштаба кризисов.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21" y="1916405"/>
            <a:ext cx="15637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преимущества млекопитающих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позволила млекопитающим сохранять активность независимо от внешних колебаний температуры. Это расширило их ареалы и сделало возможным освоение холодных и сезонно изменчивых климатов.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Вынашивание, вскармливание молоком и длительная родительская опека повышали выживаемость детёнышей. Благодаря этому потомство лучше переживало неблагоприятные условия и быстрее включалось в жизнь популяции.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Дифференцированные зубы и подвижные челюсти помогали использовать разные источники пищи: от насекомых и травы до семян и мяса. Это усиливало конкуренцию и способствовало специализации групп.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разных сред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заняли сушу, воду и воздушное пространство в форме летучих видов. Такая экологическая гибкость позволила им быстро занять освободившиеся ниши после вымирания динозавров.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583567"/>
            <a:ext cx="5163300" cy="22551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при переходе к суше усложнялись размножение, покровы и способы поддержания температуры тела.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позвоночных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водной среды, тем совершеннее становятся покровы, дыхание и способы размножения. Это отражает общий ход адаптации к жизни на суше.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сравнению основных классов позвоночных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новый вид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механизм видообразования при географической или экологической изоляции популяций.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отделяет мир доминирования динозавров от эпохи, в которой появились условия для широкого расцвета млекопитающих и дальнейшего становления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млн лет назад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рубежа млекопитающие получили пространство для бурного разнообразия, а линия приматов продолжила собственную эволюцию.
</a:t>
            </a:r>
            <a:endParaRPr lang="en-US" sz="1965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мела и палеогена; данные палеонтологии и геохронологии
</a:t>
            </a:r>
            <a:endParaRPr lang="en-US" sz="779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видны не только общая тенденция к росту, но и резкие просадки, совпадающие с массовыми вымираниями и перестройкой экосистем.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жизни в фанерозое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увеличивалось скачками: кризисы сокращали число видов, а затем освобождали экологические ниши для новой радиации.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палеонтологическим данным о биоразнообразии фанерозоя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растения увеличили содержание кислорода и снизили долю углекислого газа в атмосфере. Это изменило газовый состав среды и создало условия для более сложной жизни.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наземных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стали первичными продуцентами на суше и запустили новые пищевые цепи. Без этого перехода наземные экосистемы не получили бы устойчивой энергетической базы.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леса из древних папоротников, хвощей и других растений накапливали органическое вещество. Их остатки в дальнейшем стали источником залежей угля и повлияли на климатические процессы.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изменили биосферу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наблюдается и 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препаратам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быстро возникают наследственные варианты, которые переживают действие антибиотиков. В результате в популяции растёт доля устойчивых форм, и лечение становится менее эффективным.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73864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сорные растения изменяются под действием пестицидов, урбанизации и загрязнения. В городах выживают и размножаются те особи, чьи признаки лучше подходят новым условиям.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077728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реальном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фиксирует эволюционные сдвиги не только в ископаемой летописи, но и в живых популяциях. Это делает процесс эволюции наблюдаемым и проверяемым.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1745" y="1221275"/>
            <a:ext cx="494050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механизмы действуют совместно: одни создают наследственные различия, другие закрепляют или случайно меняют их частоты.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и их роль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сводится к одному механизму: наследственная изменчивость создаёт материал, а отбор, изоляция и дрейф направляют его дальнейшую судьбу.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эволюционного учения; обобщение основных факторов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ископаемые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Археоптерикс: между двумя мирами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находка стала классическим примером переходной формы, потому что сочетает признаки рептилий и птиц. По строению перьев, зубов и костей видно, как постепенно складывались особенности полёта и теплокровности.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Тиктаалик: шаг к суше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показывает переход от рыб к наземным позвоночным. У него были признаки плавательного и опорного аппарата, что помогало ориентироваться в мелководье и стало важным этапом освоения суши.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Гоминины в слоях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древних людей и их предков позволяют проследить изменения скелета, объёма мозга и орудийной деятельности. Сопоставление слоёв пород делает эволюцию человека частью общей истории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это история изменений и приспособлений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клеток до человека жизнь на Земле развивалась через усложнение, отбор и смену сред обитания. Современное биоразнообразие — результат длительного эволюционного пути.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2026-06-02T01:54:23Z</dcterms:created>
  <dcterms:modified xsi:type="dcterms:W3CDTF">2026-06-02T01:54:23Z</dcterms:modified>
</cp:coreProperties>
</file>