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путь Толстого стал итогом его нравственных исканий и личной драмы.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смерть Л. Н. Толстого: последние дни писателя и их литературный смысл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1910 году: великий писатель и человек в кризисе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Толстому было 82 года, за его плечами были мировая слава и непростая семейная жизнь. Ясная Поляна оставалась домом, но всё чаще воспринималась как пространство напряжения, споров и несогласия с образом жизни писателя.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всё решительнее отвергал богатство, сословные привилегии и внешнюю славу, считая их несовместимыми с нравственной правдой и внутренней свободой.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кризис и причины ухода из дома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для него особенно важны были простота жизни, моральное самосовершенствование и непротивление злу насилием; эти идеи всё сильнее расходились с усадебным укладом.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споры, усталость от публичного внимания и желание жить в согласии со своими убеждениями сделали уход из Ясной Поляны почти неизбежным.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последнему отъезду из Ясной Поляны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воспоминаниям современников и хронологии последних дней Толстого.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в октябре 1910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жила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просто усадьбой, а местом, связанным с детством, семейной историей и работой над главными книгами. Осенний дом, сад и аллеи создают ощущение спокойствия, которое особенно заметно на фоне будущего разрыва.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тишина перед разлукой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октября усадьба выглядела особенно тихой: потемневшие деревья, влажные дорожки и пустеющий парк подчёркивают настроение ухода. Такой пейзаж помогает увидеть не бытовую сцену, а момент прощания с привычной жизнью и знакомым пространством.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ведущая прочь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дома к станции символизирует разрыв с прежним укладом. Для визуального образа важны не только сам дом, но и дорога, по которой Толстой уехал, — как граница между прошлым и последним, уже незавершённым этапом жизни.
</a:t>
            </a:r>
            <a:endParaRPr lang="en-US" sz="10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покинул Ясную Поляну тайно, без публичных объяснений и без демонстративного прощания, стремясь к тишине и уединению, которых ему не хватало дома.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отъезд 28 октября 1910 года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дорогу с ним отправились врач Д. П. Маковицкий и дочь Александра Львовна, помогавшие ему сохранять спокойствие и поддерживавшие его решение.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пути появились слабость, простуда и всё более явные признаки болезни, поэтому задуманное путешествие быстро превратилось в тяжёлое испытание.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ухудшение состояния Толстого в последние дни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моменту остановки в Астапове болезнь уже требовала постоянного наблюдения врачей и ухода близких.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стремительное нарастание тяжести состояния без периода заметного улучшения.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последних дней Л. Н. Толстого, 28 октября — 7 ноября 1910 года
</a:t>
            </a:r>
            <a:endParaRPr lang="en-US" sz="7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Астапово как место исторической драмы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станция внезапно оказалась в центре внимания всей страны и стала пространством, где частная болезнь превратилась в событие национального масштаба.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начальника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Толстого разместили в доме Ивана Ивановича Озолина, который на несколько дней был приспособлен под больничную комнату для ухода и наблюдения.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близкие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умирающему писателю съезжались врачи, родственники и помощники, пытавшиеся облегчить его состояние и одновременно сохранить хотя бы видимость порядка.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и представители разных кругов следили за происходящим почти непрерывно, поэтому Астапово стало символом публичного ожидания смерти.
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развилась тяжёлая пневмония, которая на фоне возраста и общего истощения быстро привела к резкому ухудшению самочувствия.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картина болезни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осложнялось признаками сердечной недостаточности, поэтому организм уже не мог сопротивляться болезни даже при постоянном наблюдении.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отмечали лихорадку, слабость, кашель, затруднённое дыхание и бессонницу; эти симптомы усиливали ощущение непрерывного физического угасания.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возможности начала XX века не позволяли эффективно лечить такую пневмонию у пожилого пациента, и течение болезни стало необратимым.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последней недели жизни Толстого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быстро личная история превратилась в событие общественной памяти.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неделя была очень короткой по времени, но чрезвычайно значимой по историческому и культурному смыслу.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последних дней Л. Н. Толстого, октябрь–ноябрь 1910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у постели умирающего Толстого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Астапове рядом с Толстым находились жена Софья Андреевна, дети, Д. П. Маковицкий и ближайшие помощники. Их присутствие делало последние часы особенно напряженными и личными.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перед смертью семейные противоречия не исчезли, однако тесная комната, врачи и тревожное ожидание подчеркнули человеческую сторону финала, где частная драма стала историческим событием.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Корреспонденты следили за каждым изменением, превращая болезнь писателя в общенациональную новость и усиливая ощущение исторической значимости происходящего.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и прессы на смерть Толстого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Российские и зарубежные газеты ежедневно публиковали сообщения о состоянии Толстого, а телеграммы с откликами поступали в Астапово со всей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Смерть Толстого воспринималась не только как уход великого автора, но и как символ завершения эпохи, когда литература считалась нравственным ориентиром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окружал Толстого в Астапове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фигурами в этом круге были Д. П. Маковицкий, Александра Львовна, Софья Андреевна и начальник станции И. И. Озолин.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личная семейная драма быстро оказалась в центре медицинского, служебного и общественного внимания.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описаниям событий в Астапове, октябрь–ноябрь 1910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было Толстому, когда он умер, и именно этот возраст усилил трагизм его последней болезни.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возраст и тяжелая пневмония сделали течение болезни стремительным: организм уже не мог сопротивляться, а медики располагали ограниченными возможностями.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Толстой. Биографические сведения; даты жизни 1828–1910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Астапова к Ясной Поляне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материалам последних дней Л. Н. Толстого в октябре–ноябре 1910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Похороны в Ясной Поляне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Погребение Толстого прошло без православного обряда и без государственно-торжественного размаха. Выбор был связан с его стремлением к простоте, внутренней свободе и отказу от внешней пышности.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Могила в овраге Старого Заказа стала частью яснополянского пейзажа и символом тихого прощания. Осенний лес и скромность места усиливают ощущение сдержанного, личного финала.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Скромные похороны соответствовали мировоззрению Толстого, который отвергал сословную торжественность, показной статус и любые знаки внешнего превосходства.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отказа от церемоний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Отказ от официального ритуала подчеркнул его верность нравственной правде: важнее формы для него были совесть, простота и личная ответственность перед жизнью.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школьного изучения этот эпизод особенно значим, потому что убеждения писателя, его поступок и поздние философские идеи здесь совпали почти полностью.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последних дней Толстого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увидеть не только факт болезни, но и смысловой узел последних дней: личный выбор, общественный резонанс и нравственный поиск.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связаны с духовным выбором и публичным откликом; именно они превращают биографический эпизод в культурный символ.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интерпретация по материалам о последних днях Л. Н. Толстого
</a:t>
            </a:r>
            <a:endParaRPr lang="en-US" sz="7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Последний путь Толстого вошел в национальную память как событие, где личная судьба писателя оказалась неотделима от истории русской культуры.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итог последнего пути Толстого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Семейный конфликт, болезнь и смерть на станции Астапово показали, насколько напряженным может быть столкновение высоких идеалов с реальной жизнью.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Общественный интерес к этому событию закрепил за Толстым образ не только великого автора, но и морального авторитета, к которому обращались как к совести эпохи.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Его биография и творчество воспринимаются как единое целое: поздний финал подтверждает темы, которые он развивал в книгах и публицистике.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финал как урок нравственной свободы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дни Толстого напоминают, что биография писателя может стать продолжением его идей. Уход, болезнь и скромное погребение раскрывают цену внутренней свободы и нравственной последовательности.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2026-05-23T10:21:18Z</dcterms:created>
  <dcterms:modified xsi:type="dcterms:W3CDTF">2026-05-23T10:21:18Z</dcterms:modified>
</cp:coreProperties>
</file>