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М. Зощенко: писатель смеха, тревоги и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Зощенко раскрывает тревоги человека в переломное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и литература 1920–1930-х годов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выросла из послереволюционной реальности, журнальной сатиры и поиска новых кратких форм, где бытовая сцена стала способом говорить о характере эпохи и о внутренней неустроенности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Михаила Зощенко к литературной известности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1894: рождение в 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Зощенко родился в семье художника в столичном городе, чья среда позднее станет важной для его прозы.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университете, затем прошёл Первую мировую войну, был ранен и испытал на себе резкую ломку привычного мира.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журнальные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Зощенко начал активно печататься и быстро стал заметной фигурой советской сатиры благодаря короткому рассказу.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века: признание и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известность сочеталась с последующими конфликтами с официальной критикой, что усилило драматизм его биографии.
</a:t>
            </a:r>
            <a:endParaRPr lang="en-US" sz="9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источники Зощенко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Гоголя Зощенко унаследовал гротеск, чувство абсурда и умение показывать нелепость повседневной жизни через яркую деталь и неожиданную ситуацию.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он взял лаконизм, точность наблюдения и доверие к подтексту, когда короткая фраза говорит больше прямого объяснения.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традиция Щедрина помогла Зощенко соединить смех с острой социальной оценкой и точной речевой характеристикой персонажей.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смеховая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неё пришли просторечие, комическая гипербола и свободная игра интонаций, благодаря которым рассказ звучит живо и узнаваемо.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художественная среда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формирует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Зощенко Петербург, Петроград и Ленинград не просто место действия. Это среда тесноты, очередей и коммунального сосуществования, где человек постоянно испытывается на прочность.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источник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Дворы-колодцы, переполненные квартиры и уличная суета помогают раскрыть характеры без длинных объяснений. Именно городская повседневность становится у него главной художественной сценой.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рассказ позволял быстро вывести бытовую ситуацию к нравственному выводу. Одна мелочь у него превращается в точный диагноз страха, самолюбия или приспособленчества.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столкновения ожидания и результата: герой уверен в себе, но сама жизнь разоблачает его слабость, неловкость или внутреннюю пустоту.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 делает сатиру особенно острой: без лишних отступлений читатель сразу видит и смешное, и тревожное, и психологически правдоподобное в одном эпизоде.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короткий рассказ стал главной формой Зощенко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блоки прозы Зощенко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рассказам 1920–1930-х годов: «Аристократка», «Баня», «Нервные люди», «История болезни», «Собачий нюх».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показывает, как частная неурядица обнажает устойчивые модели поведения и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бытовой абсурд и речевая нелепость: именно они чаще всего запускают конфликт и раскрывают социальные типы.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 полуграмотная речь героя у него становится художественным материалом. Ошибки, штампы и повторения создают не только комизм, но и точный социальный портрет.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«плохая» речь у Зощенко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позволяет герою говорить от первого лица и тем самым самому себя разоблачать: его слова демонстрируют ограниченность, самоуверенность и внутреннюю растерянность.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Канцелярские обороты в бытовом контексте звучат нелепо и выдают стремление персонажа казаться значительнее, чем он есть на самом деле.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 Зощенко не украшает героя, а вскрывает его сознание. Поэтому речевая манера становится главным способом сатирической и психологической характеристики.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Зощенко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масштаб авторского взгляда в разные периоды.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сатиры к поздней психологической прозе путь Зощенко ведёт от комической сцены к более глубокому анализу человеческого сознания.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Прижизненные издания и авторские публикации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«Аристократке» смешное возникает из разрыва между претензией на утончённость и грубой реальностью. Герой хочет выглядеть культурным, но бытовая ситуация быстро его разоблачает.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«Аристократка» и «Баня»: как рождается комическое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«Бане» комизм строится на очередях, дефиците и тесноте. Частное желание удобства сталкивается с общим порядком, а любое движение героя вызывает новую неразбериху.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рассказа показывают психологию нэпа: внешняя важность, желание произвести впечатление и внутренняя беспомощность существуют рядом и постоянно вступают в конфликт.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Зощенко: маленький человек советской эпохи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Зощенко — это обыкновенный горожанин, неловкий и уязвимый, который постоянно сталкивается с собственной беспомощностью и смешно теряет достоинство в повседневной ситуации.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хочет казаться культурным и значительным, но выдает себя речью, жестами и поступками; именно эта несоразмерность между мечтой и реальностью создает сатирический эффект.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тона: от бытовой сатиры к психологической прозе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1920–1940-х годов: «Аристократка», «Баня», «Голубая книга», «Перед восходом солнца».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заметен не только по темам, но и по интонации: от журнальной остроты к более сдержанному, аналитическому письму.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1940-м годам комическое отступает, а на первый план выходит психологическое самонаблюдение и внутренняя напряженность.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объединяет короткие новеллы, исторические эпизоды и авторские отступления, поэтому воспринимается как расширенная панорама человеческих привычек и слабостей.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«Голубая книга» и попытка большой формы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выходит за пределы отдельного анекдота: его интересует не единичный случай, а повторяемость одних и тех же ошибок в разных эпохах и обстоятельствах.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«Голубая книга» показывает, что сатирик может строить крупную форму не через сюжетную интригу, а через систему наблюдений, сопоставлений и смысловых перекличек.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Зощенко отказывается от привычной сатирической маски и обращается к памяти, детским впечатлениям и собственным переживаниям как к предмету анализа.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«Перед восходом солнца»: автобиографическая и психологическая перспектива
</a:t>
            </a:r>
            <a:endParaRPr lang="en-US" sz="1822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страху, неуверенности и внутренним комплексам, которые определяют поведение человека не меньше, чем внешние обстоятельства.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как опыт самонаблюдения: писатель пытается понять, откуда берутся тревога, сдержанность и болезненная чувствительность личности.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новая интонация — не насмешка над бытовой нелепостью, а серьезное исследование скрытых причин душевной неустроенности.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Зощенко к конфликту с официальной критикой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литературной и общественной судьбе писателя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постановления 1946 года Зощенко оказался в центре официального осуждения: его упрекали в идейной ненадежности, бытовом взгляде на советскую жизнь и разрушении положительного образа действительности.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Практическим итогом стали ограничения на публикации, сокращение литературных возможностей и фактическое исключение из публичного литературного пространства на долгие годы.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показал, насколько опасной для власти могла быть сатирическая проза, если она не подтверждала идеологически заданную картину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 год и последствия для писателя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наследие и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повлиял на развитие короткого рассказа, юмористической прозы и работы с живой разговорной речью; его приемы стали важны для писателей, стремившихся показать характер через интонацию.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ценно тем, что соединяет смех, точное социальное наблюдение и языковой эксперимент, помогая увидеть, как повседневная речь превращается в средство художественного анализа.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Зощенко в литературе XX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литературное обобщение по прозе Зощенко, Чехова, Бунина и авторов 1930-х годов.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особенно заметна там, где язык героя становится не оболочкой, а главным источником смысла и комического напряжения.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выделяется сочетанием разговорной манеры, городской конкретики и сатирической остроты, что делает его художественный метод легко узнаваемым.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А. Белая рассматривает Зощенко не только как сатирика, но и как писателя, точно уловившего психологические последствия исторического перелома.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оценка в интерпретации Г. А. Белой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сценка у Зощенко превращается в нравственный диагноз: за комическим эпизодом проступает состояние времени и человека в нем.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смех не отменяет серьезности, а, напротив, помогает увидеть деформацию сознания, рожденную напряженной эпохой и бытовой неустроенностью.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подчеркивает, что его творчество имеет не только литературную, но и историко-культурную ценность.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Зощенко: смех, который помогает понять эпоху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остается актуальным потому, что точно показывает, как речь, быт и характер человека связаны между собой; его проза учит видеть в комическом серьезный смысл и историческую правду.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2026-05-23T20:20:28Z</dcterms:created>
  <dcterms:modified xsi:type="dcterms:W3CDTF">2026-05-23T20:20:28Z</dcterms:modified>
</cp:coreProperties>
</file>