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жизненно важный процесс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питают клетки, а углекислый газ выводится наружу.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дыхание считалось основой жизни. Лавуазье впервые доказал роль кислорода в обмене веществ, а современная наука раскрыла процессы дыхания на клеточном уровне.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Вдохнутый воздух проходит через носовую полость, где очищается и согревается. Далее он направляется в глотку, соединяющую нос и гортань, обеспечивая безопасный путь кислорода.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глотка: первые ворота воздуха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регулирует вход воздуха, а трахея служит трубой, по которой воздух направляется к бронхам. Их жесткие стенки предотвращают спадение дыхательных путей.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трахея — главные воздушные каналы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разделены на доли и заполнены альвеолами — мельчайшими пузырьками, где происходит обмен кислорода и углекислого газа с кровью через тонкие стенки капилляров.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альвеолы — жизненно важные структуры
</a:t>
            </a:r>
            <a:endParaRPr lang="en-US" sz="109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органов дыхания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дыхательной системы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кислородом, необходимым для всех клеточных процессов, и удаляет углекислый газ — продукт обмена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регуляции кислотно-щелочного баланса, поддерживая стабильность внутренней среды и обеспечивая здоровье клеток.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и реснички дыхательных путей задерживают пыль и микроорганизмы, защищая органы от инфекций и загрязнений.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отвечает за восприятие запахов через обонятельные рецепторы и способствует образованию звука при разговоре и пении.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маленькие пузырьки с тонкими стенками, окружённые густой сетью капилляров. Такая структура обеспечивает максимально эффективный переход газов между воздухом и кровью.
</a:t>
            </a:r>
            <a:endParaRPr lang="en-US" sz="628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 капилляры: тонкая структура для обмена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быстро переходит из альвеолярного воздуха в кровь капилляров, а углекислый газ движется в обратном направлении для выведения из организма с выдохом.
</a:t>
            </a:r>
            <a:endParaRPr lang="en-US" sz="701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кислорода и углекислого газа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 в альвеолах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Вдыхая, мы получаем максимум кислорода, а выдыхаемым воздухом организм избавляется от излишков углекислого газа.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и увеличение углекислого газа в выдыхаемом воздухе демонстрируют эффективный газообмен в легких.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 и углекислого газа во вдыхаемом и выдыхаемом воздухе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физиологии дыхания,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— активный процесс, при котором межреберные мышцы и диафрагма сокращаются, расширяя грудную клетку и позволяя воздуху проникать в легкие.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играет ключевую роль, контролируя изменения объема легких и обеспечивая ритмичное дыхание.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— пассивный процесс: мышцы расслабляются, грудная клетка сжимается, а воздух выходит наружу без дополнительных усилий.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вдох и выдох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дыхания у разных млекопитающих варьируются в зависимости от размера и активности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объем дыхания тесно связаны с размером животного и уровнем его метаболизма.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дыхания у млекопитающих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млекопитающих,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22" y="2621013"/>
            <a:ext cx="28895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75" y="3512651"/>
            <a:ext cx="155513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дыхания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образуемая при расщеплении, используется для движения, роста и выполнения жизненно важных функций клеток.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расщепление глюкозы с использованием кислорода для выработки АТФ — основного источника энергии клетки.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— вода и углекислый газ — транспортируются из клетки и выводятся через легкие и почки организма.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Многосоставной процесс доставки кислорода для обеспечения жизнедеятельности.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от внешней среды к клетке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у растений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 через устьица — мелкие отверстия на листьях и корнях. Через них кислород поступает внутрь, а углекислый газ выходит наружу. Это помогает растениям поддерживать жизненные функции.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окна для газообмена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фотосинтез прекращается, и дыхание становится ведущим процессом. Растения продолжают брать кислород и выделять углекислый газ, что обеспечивает энергию для жизнедеятельности в отсутствие света.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дыхания в ночное 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жизненных процессов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клетки организма необходимым кислородом для обмена веществ, роста и поддержания жизнедеятельности.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поступления кислорода невозможна выработка энергии, что делает дыхание основным условием существования живых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 предотвращает накопление токсинов и поддерживает кислотно-щелочной баланс тела.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нарушения в дыхании ведут к ухудшению работы органов и могут вызвать гибель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мегаполисов с высоким содержанием пыли и токсинов вызывает раздражение дыхательных путей и повышает риск развития заболеваний.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дыхание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парков и лесов способствует нормализации дыхательной функции и помогает поддерживать здоровье лёгких благодаря высокой влажности и низкой пылевой нагрузке.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дыхания при физических нагрузках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активности дыхательная система реагирует учащением и углублением вдохов для увеличения поступления кислорода в организм.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приток крови к лёгким, что улучшает газообмен и обеспечивает мышцы необходимой энергией во время нагрузки.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упражнений дыхание постепенно замедляется, возвращаясь к нормальному ритму в состоянии покоя.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747" y="898025"/>
            <a:ext cx="4130606" cy="3739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позвоночных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особенности дыхательных систем разных классов позвоночных, их строение и эффективность газообмена.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системы эволюционируют в зависимости от среды обитания, птицы имеют наиболее эффективную систему для обеспечения кислородом.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зоологии, 2023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дыхательной системы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и астма часто возникают вследствие аллергий и инфекций, вызывая воспаление и затруднение дыхания.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— серьёзная инфекция лёгких, сопровождающаяся воспалением и накоплением жидкости, препятствующей газообмену.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вызывается бактериями и требует длительного лечения, может вызвать необратимые изменения в лёгких.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— наследственное заболевание, приводящее к нарушению работы дыхательных путей и хроническим инфекциям.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Закаливание, физические упражнения и отказ от курения укрепляют иммунитет и способствуют поддержанию здоровья лёгких на долгие годы.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и увлажнение помещений помогает поддерживать комфортные условия для дыхания и снижает риск инфекционных заболеваний.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дыхательной системы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 возрастом частота дыхания уменьшается, что связано с увеличением объёма лёгких и развитием дыхательной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частоты дыхания отражает совершенствование обменных процессов и эффективность вентиляции лёгких по мере роста ребёнка.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дыхательных движений у детей разных возрастов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дыхательной физиологии,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помогают управлять стрессом, улучшая психологическое состояние и поддерживая здоровый тонус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дыхательных упражнений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дыхательной гимнастикой и йогой способствуют укреплению мышц дыхательной системы и развитию контрольного дыхания.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дыхательные практики улучшают ёмкость лёгких и увеличивают насыщение крови кислородом, что повышает общую выносливость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связывает все живые организмы с окружающей средой, обеспечивая кислородом и удаляя углекислый газ. Здоровье дыхательной системы — залог счастья и долголетия человека.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2026-05-08T16:54:47Z</dcterms:created>
  <dcterms:modified xsi:type="dcterms:W3CDTF">2026-05-08T16:54:47Z</dcterms:modified>
</cp:coreProperties>
</file>