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в военно-инженерном училище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Взросление под уставом, дисциплиной и инженерной точностью.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училище стало пространством взросления
</a:t>
            </a:r>
            <a:endParaRPr lang="en-US" sz="2218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Военно-инженерное училище в литературе показано как замкнутая среда, где подросток быстро сталкивается с нормой, ответственностью и коллективом. Здесь особенно заметны проверка характера, страх ошибки и первые шаги к осознанной службе.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становился воспитанником военного училища
</a:t>
            </a:r>
            <a:endParaRPr lang="en-US" sz="206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училище попадали подростки из разных социальных слоёв: дворянских, офицерских, служилых и разночинных семей, а также дети, направленные на государственное воспитание.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обычно приходилось на раннее и среднее отрочество, когда особенно остро проявляются самооценка, стремление к независимости и реакция на авторитет.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учитывал здоровье, успехи в точных науках, дисциплину и готовность жить в закрытом коллективе с жёстким распорядком.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Повторяемый режим создавал ощущение замкнутого мира и усиливал конфликт между личным желанием и общим порядком.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Уставные нормы военно-учебных заведений и мемуарные описания казарменной жизни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воспитанника почти целиком подчинялась регламенту.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как литературный конфликт
</a:t>
            </a:r>
            <a:endParaRPr lang="en-US" sz="232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внешний вид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Мундир, ремень, головной убор и аккуратная причёска сразу обозначали принадлежность к военной среде. Внешность здесь становилась не деталью, а частью воспитания.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училища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Классы, спальни, плац, коридоры и мастерские формировали строгую среду. Она постоянно напоминала о службе, порядке и необходимости держать себя собранно.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Визуальный образ училища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 военно-инженерных училищ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нагрузка воспитанника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сочетал кабинетную работу с прикладными занятиями, поэтому воспитанник постоянно переключался между расчётом, изображением и действием.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точных и инженерных дисциплин показывает, что училище готовило не только ученика, но и будущего специалиста.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как школа точности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Алгебра, геометрия и тригонометрия давали не отвлечённые знания, а инструменты для расчёта расстояний, углов, высот и размеров будущих сооружений.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воспитанник учился проверять каждый шаг логикой и вычислением. Это формировало привычку отвечать не впечатлением, а точным результатом.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литературном смысле математика символизирует взросление через дисциплину мысли: от импульсивного порыва к обдуманному действию и внутренней собранности.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Траншея как первый урок реальности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по фортификации воспитанники не только слушали объяснения, но и сразу проверяли их на местности. Траншея, редут и бастион переставали быть схемой в тетради и превращались в форму ответственности, где любая неточность была заметна на глаз и в деле.
</a:t>
            </a:r>
            <a:endParaRPr lang="en-US" sz="1285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и земля как часть обучения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Сапёрная практика требовала работы с измерительными приборами, чертежами и простыми полевыми инструментами. Земля, колышки, канаты и отметки на местности становились языком инженерного мышления, а ошибка в расчёте сразу меняла результат всей работы.
</a:t>
            </a:r>
            <a:endParaRPr lang="en-US" sz="1285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Фортификация и сапёрное дело на языке образов
</a:t>
            </a:r>
            <a:endParaRPr lang="en-US" sz="207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воспитанника от поступления к службе
</a:t>
            </a:r>
            <a:pPr algn="l" indent="0" marL="0">
              <a:lnSpc>
                <a:spcPct val="90000"/>
              </a:lnSpc>
              <a:buNone/>
            </a:pPr>
            <a:r>
              <a:rPr lang="en-US" sz="23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маршрут обучения и профессионального становления в военно-инженерной системе.
</a:t>
            </a:r>
            <a:endParaRPr lang="en-US" sz="2335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Поощрения и взыскания учили воспитанника понимать последствия поступков. Он постепенно осознавал, что личное желание не отменяет ответственности перед коллективом и уставом.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контроль развивал выдержку и самокоррекцию. Подросток учился не только подчиняться, но и удерживать себя в напряжённой ситуации без внешней поддержки.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Публичная оценка поведения делала ошибку заметной и запоминающейся. Поэтому воспитанник быстрее привыкал к самоанализу, аккуратности и внутренней дисциплине.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опыт показывает переход от юношеской свободы к зрелому самоконтролю. Именно так формируется характер, способный действовать в сложных обстоятельствах.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дисциплина формирует характер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Товарищество и соперничество в закрытом коллективе
</a:t>
            </a:r>
            <a:endParaRPr lang="en-US" sz="1873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одном распорядке сближала воспитанников: рядом возникали привычка к взаимопомощи, доверие к товарищу и ощущение общей ответственности за успех группы.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каждый день превращался в соревнование за оценки, замечания преподавателей и признание старших, поэтому авторитет в коллективе завоёвывался трудом и выдержкой.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такая среда особенно выразительна: дружба, обида, стыд и честь переживаются острее, потому что подросток постоянно сравнивает себя с другими.
</a:t>
            </a:r>
            <a:endParaRPr lang="en-US" sz="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дисциплины имели прикладной характер и работали на единую цель: подготовку грамотного инженера, способного соединять расчёт, наблюдение и практическое действие.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военно-инженерных училищ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предметы и их смысл для будущего офицера
</a:t>
            </a:r>
            <a:endParaRPr lang="en-US" sz="1892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учили не только знаниям, но и способу профессионального мышления.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испытания подросткового возраста
</a:t>
            </a:r>
            <a:endParaRPr lang="en-US" sz="1944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с домом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 от семьи усиливало чувство одиночества и заставляло подростка быстрее искать внутренние опоры, а не привычную поддержку взрослых.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под контролем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проверки, замечания и строгий порядок требовали самодисциплины, выдержки и умения сдерживать эмоциональные реакции в любой ситуации.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и ответственность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строевая подготовка и требования к поведению создавали напряжение, но одновременно приучали к собранности, самостоятельности и стойкости.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взросление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опыт часто показывает, как подросток рано учится оценивать себя, принимать решения и отвечать за собственные поступки.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сборы выводили воспитанников из привычного класса в реальную среду: здесь требовались ориентация на местности, выносливость, точность действий и умение быстро приспосабливаться к обстановке.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поле особенно заметны взаимовыручка и практическая готовность к службе: теория перестаёт быть отвлечённой, а любое решение сразу проверяется результатом и последствиями.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2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лагеря и полевые занятия как проверка зрелости
</a:t>
            </a:r>
            <a:endParaRPr lang="en-US" sz="1829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планы военно-инженерных училищ и обобщённая модель распределения учебного времени
</a:t>
            </a:r>
            <a:endParaRPr lang="en-US" sz="876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2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теории и практики в учебной модели училища
</a:t>
            </a:r>
            <a:endParaRPr lang="en-US" sz="172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только показывает объём занятий, но и подчёркивает, что обучение было организовано по принципу постоянного перехода от знания к действию.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теории сочеталось с регулярной практикой, поэтому воспитанник осваивал материал не формально, а как инструмент будущей службы.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самообразование и культурный уровень воспитанника
</a:t>
            </a:r>
            <a:endParaRPr lang="en-US" sz="1695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выходило за рамки обязательной программы: оно развивало кругозор, помогало понимать технические тексты и приучало к вдумчивой работе с информацией.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письмо, работа с картой и чертежом формировали внимательность к деталям, без которой инженерное решение невозможно и в учёбе, и в службе.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и умение ясно излагать мысли были важны не меньше точных наук, потому что будущему офицеру приходилось отвечать за решения и людей.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изучение материала показывало зрелость воспитанника: он учился не только выполнять задания, но и развивать себя сверх обязательного минимума.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формировалось умение отвечать за инженерное решение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учебной и практической работы воспитанника в военно-инженерном училище.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отрочества к взрослой службе
</a:t>
            </a:r>
            <a:endParaRPr lang="en-US" sz="2469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 из училища менял не только статус, но и образ жизни: вчерашний воспитанник становился младшим офицером или специалистом, от которого уже ожидали самостоятельных решений.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приносила новые обязанности, подчинение уставу, риск и ответственность за людей, технику и результат, поэтому взросление получало конкретное, а не символическое содержание.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этот этап часто звучит как завершение пути взросления: мечты проверяются реальностью, а характер — умением действовать точно, спокойно и честно.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Военно-инженерное училище сокращало дистанцию между детством и службой: подросток взрослел быстрее, потому что его жизнь была сразу включена в профессиональную и государственную задачу.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моделей воспитания и обучения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моделей помогает увидеть, как училище ускоряло взросление и делало его частью государственной системы.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Гражданское и военно-инженерное отрочество: различия и сходства
</a:t>
            </a:r>
            <a:endParaRPr lang="en-US" sz="169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как школа личности и служения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Отрочество в военно-инженерном училище показывает, как дисциплина, знание и практика соединяются в едином пути взросления. Это не просто этап жизни, а школа характера, ответственности и служения.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2026-05-23T09:57:17Z</dcterms:created>
  <dcterms:modified xsi:type="dcterms:W3CDTF">2026-05-23T09:57:17Z</dcterms:modified>
</cp:coreProperties>
</file>