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2600" y="90464"/>
            <a:ext cx="8980800" cy="25784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791" y="3032379"/>
            <a:ext cx="89406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особенности психики человека и роль мышления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215966" y="4378800"/>
            <a:ext cx="3116100" cy="6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Психика — основа восприятия и обработки информации, мышление — высшая её функция.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8941" y="2724267"/>
            <a:ext cx="2046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изучения психики и мышления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41825" y="1861250"/>
            <a:ext cx="4155000" cy="23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психики началось с философов Древней Греции, а науку о ней сформировали Вундт, Павлов и Фрейд в XIX веке. Позже исследования мозга углубили понимание психических процессов.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Психика — это система нервных процессов, обеспечивающая восприятие и реагирование на внешние воздействия, формируя внутренние образы и эмоциональные состояния.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24435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функция психики — отражение окружающего мира для адекватного взаимодействия с ним и адаптации к изменениям обстановки.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187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психику осуществляется саморегуляция человека, поддержание равновесия между внутренними потребностями и внешней средой.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Психика: определение и функции
</a:t>
            </a:r>
            <a:endParaRPr lang="en-US" sz="2800" dirty="0"/>
          </a:p>
        </p:txBody>
      </p:sp>
      <p:sp>
        <p:nvSpPr>
          <p:cNvPr id="8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психики: ключевые компоненты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86900" y="1424087"/>
            <a:ext cx="38724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процессы психики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Психика включает восприятие, память, внимание и мышление. Эти процессы обеспечивают сбор и обработку информации из внешнего мира и формируют сознание.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286900" y="3271624"/>
            <a:ext cx="38724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поведения и эмоций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и воля играют важную роль в контроле поведения человека, помогая управлять реакциями и принимать осознанные решения.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обладает сознанием, позволяющим анализировать себя и окружающий мир на глубоком уровне, чего нет у большинства животных.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отличается психика человека от животных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480017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Способность к абстрактному мышлению и речевому общению позволяет людям создавать сложные системы символов и знаний.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5232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используют инструменты и планируют будущее, проявляя высокую степень творчества и предвидения событий.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80017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Осознание собственного «Я» обеспечивает личностное развитие и индивидуальность, отличая человека от других видов.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психических процессов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процесс взаимодействует с другими, обеспечивая гармоничную работу психики и адаптацию к окружающей среде.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значимым процессом является мышление — оно интегрирует информацию и направляет поведение.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материалы по психологии, 2024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5625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Психика позволяет человеку воспринимать и интерпретировать мир, обеспечивая адаптивное поведение в постоянно меняющейся среде.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7" y="122530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психические процессы формируется личный опыт, который влияет на принятие решений и реакции в новых ситуациях.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43076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психики укрепляет индивидуальность, помогает выстраивать нравственные принципы и управлять своими действиями.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 психики человека
</a:t>
            </a:r>
            <a:endParaRPr lang="en-US" sz="2800" dirty="0"/>
          </a:p>
        </p:txBody>
      </p:sp>
      <p:sp>
        <p:nvSpPr>
          <p:cNvPr id="7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Мышление — это процесс переработки информации с целью решения новых и сложных задач в разнообразных жизненных ситуациях.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Мышление: определение и особенности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480017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включает анализ, сопоставление фактов и обобщение, что позволяет переходить от частного к общему пониманию.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5232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Мышление способствует выдвижению гипотез и их проверке, что важно для научного поиска и творчества.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80017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мышление человек может моделировать будущее и принимать обоснованные решения в условиях неопределенности.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процесса мышления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мышления при решении задач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7212" y="2046575"/>
            <a:ext cx="1755046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04862" y="2046576"/>
            <a:ext cx="1755046" cy="1885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мышления у подростков: примеры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197960" y="21826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Конкретно-образное мышление у младших подростков
</a:t>
            </a:r>
            <a:pPr algn="l" indent="0" marL="0">
              <a:lnSpc>
                <a:spcPct val="115000"/>
              </a:lnSpc>
              <a:buNone/>
            </a:pPr>
            <a:r>
              <a:rPr lang="en-US" sz="3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Младшие подростки решают задачи с помощью наглядных примеров и практических действий, например, создавая модели или проводя простые опыты. Это помогает им лучше понять окружающий мир через практический опыт.
</a:t>
            </a:r>
            <a:endParaRPr lang="en-US" sz="1254" dirty="0"/>
          </a:p>
        </p:txBody>
      </p:sp>
      <p:sp>
        <p:nvSpPr>
          <p:cNvPr id="9" name="Text 2"/>
          <p:cNvSpPr txBox="1"/>
          <p:nvPr/>
        </p:nvSpPr>
        <p:spPr>
          <a:xfrm>
            <a:off x="4777910" y="2192675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абстрактно-логического мышления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возрастом подростки начинают обобщать и анализировать информацию, находя скрытые связи. Они успешно решают логические задачи и ребусы, что отражает рост их умения работать с абстрактными понятиями.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5625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играют важную роль в стимулировании или торможении мыслительных процессов, влияя на уровень мотивации и желание решать сложные задачи или искать новые идеи.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7" y="122530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Воображение позволяет создавать внутренние образы, которые помогают моделировать ситуации, генерировать креативные решения и предсказывать возможные исходы в разных ситуациях.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43076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Положительные эмоции повышают оригинальность и гибкость мышления, тогда как отрицательные могут затруднять концентрацию и замедлять процесс принятия решений.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эмоций, воображения и мышления
</a:t>
            </a:r>
            <a:endParaRPr lang="en-US" sz="2800" dirty="0"/>
          </a:p>
        </p:txBody>
      </p:sp>
      <p:sp>
        <p:nvSpPr>
          <p:cNvPr id="7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300" y="1926809"/>
            <a:ext cx="5426700" cy="184348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психических процессов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6086175" y="1295910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показаны основные характеристики памяти, восприятия, внимания и мышления, а также их взаимодействие для эффективного познания и адаптации к миру.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086175" y="3101358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Мышление опирается на другие процессы для успешного решения задач и адаптации к изменениям среды.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30300" y="4608075"/>
            <a:ext cx="54267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данные психологии познания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Наглядно-действенное мышление проявляется при работе с предметами и действиями, например, при сборке конструктора или выполнении практической задачи руками.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24435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Наглядно-образное мышление основано на воображении и работе с визуальными образами, что помогает решать ситуации через представление возможных вариантов и их последствий.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187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Абстрактное мышление связано с оперированием понятиями и идеями, без использования конкретных материальных образов, что особенно важно при решении логических и теоретических задач.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мышления: наглядно-действенное, наглядно-образное и абстрактное
</a:t>
            </a:r>
            <a:endParaRPr lang="en-US" sz="2800" dirty="0"/>
          </a:p>
        </p:txBody>
      </p:sp>
      <p:sp>
        <p:nvSpPr>
          <p:cNvPr id="8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8900" y="1003686"/>
            <a:ext cx="4148100" cy="19727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48900" y="2980086"/>
            <a:ext cx="4148100" cy="19727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развития мышления у подростков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228669" y="1225050"/>
            <a:ext cx="3786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способности логического анализа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возрасте 11-13 лет подростки начинают лучше использовать причинно-следственные связи в рассуждениях. Они учатся анализировать сложные ситуации и делать обоснованные выводы на основе разных факторов.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28669" y="3169675"/>
            <a:ext cx="3786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к исследовательской деятельности и новым знаниям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активно проявляют любознательность, стремясь понять окружающий мир. Они начинают задавать вопросы, искать ответы и экспериментировать для углубления собственного понимания.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со стороны семьи создает безопасную среду для выражения и развития мыслительных навыков через диалоги и совместные интересы.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семьи и школы на развитие мышления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480017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задания и проекты стимулируют обучение и самостоятельное мышление, способствуют развитию умения работать с информацией и анализировать её.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5232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кружках и интеллектуальных играх расширяет кругозор, помогает применять знания на практике и развивает творческие способности.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80017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 со сверстниками способствует обмену идеями и формированию новых взглядов, что поддерживает критическое мышление и социальное развитие.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речи в формировании мышления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543650" y="2083448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служит инструментом для выражения мыслей и их упорядочивания, позволяя организовать идеи последовательно и логично в процессе общения.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543650" y="3257323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Устная и письменная речь способствуют закреплению знаний, развитию навыков аргументации и глубже осмыслению новых понятий через активное использование языка.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5625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Способность генерировать неожиданные и оригинальные решения различных задач, выходя за рамки обычных подходов и шаблонов.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7" y="122530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видеть скрытые связи между разными идеями и явлениями, что помогает создавать новые концепции и нестандартные решения.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43076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Гибкость мышления проявляется в готовности менять точки зрения, адаптироваться к новым условиям и экспериментировать с разными способами решения проблем.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творческого мышления
</a:t>
            </a:r>
            <a:endParaRPr lang="en-US" sz="2800" dirty="0"/>
          </a:p>
        </p:txBody>
      </p:sp>
      <p:sp>
        <p:nvSpPr>
          <p:cNvPr id="7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3352" y="1037025"/>
            <a:ext cx="1755046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43450" y="3037588"/>
            <a:ext cx="1755000" cy="19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4862" y="2046576"/>
            <a:ext cx="1755046" cy="1885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проявления мышления в жизни подростка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204100" y="117310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времени и планирование дел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Подросток учится расставлять приоритеты, чтобы эффективно управлять школьными заданиями и увлечениями, что требует умения планировать и предвидеть последствия своих действий.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204100" y="32008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конфликтных ситуаций в коллективе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возникновении споров в группе подростки используют навыки анализа и коммуникации для поисков компромисса и поддержания дружеской атмосферы среди сверстников.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77910" y="2192675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Принятие самостоятельных решений в учебе и досуге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Осознавая ответственность за выбор предметов или кружков, подростки развивают критическое мышление и умение оценивать разные варианты исходя из своих интересов и целей.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Психика обеспечивает восприятие и понимание мира, что является основой для дальнейшего обучения и самосовершенствования.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психики и мышления для развития личности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480017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Развитое мышление способствует критическому анализу информации и формированию осознанных жизненных установок.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5232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Способность адаптироваться к новым обстоятельствам и преодолевать трудности напрямую связана с уровнем развития психических функций.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80017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Усвоение навыков самоуправления и творческого подхода помогает подросткам раскрыть свой потенциал и реализовать личные цели.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700" y="2441308"/>
            <a:ext cx="9033600" cy="2655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625" y="1678825"/>
            <a:ext cx="4833000" cy="7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Психика и мышление формируют фундамент для понимания мира и личностного роста, позволяя подростку развивать критичность, творчество и самостоятельность в принятии жизненных решений.
</a:t>
            </a:r>
            <a:endParaRPr lang="en-US" sz="1222" dirty="0"/>
          </a:p>
        </p:txBody>
      </p:sp>
      <p:sp>
        <p:nvSpPr>
          <p:cNvPr id="5" name="Text 1"/>
          <p:cNvSpPr txBox="1"/>
          <p:nvPr/>
        </p:nvSpPr>
        <p:spPr>
          <a:xfrm>
            <a:off x="88625" y="501700"/>
            <a:ext cx="8940600" cy="10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выводы о роли психики и мышления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2026-05-08T01:59:15Z</dcterms:created>
  <dcterms:modified xsi:type="dcterms:W3CDTF">2026-05-08T01:59:15Z</dcterms:modified>
</cp:coreProperties>
</file>