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масштаб: основные понятия и их роль в географии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масштаб — ключевые инструменты для точного изображения территорий.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понятий «план» и «масштаб»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понятия плана и масштаба сформировались для точного отображения местности. Их изучают в школе с XVIII века, где каждый сантиметр плана отражает реальные метры или километры.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 соотношение между длиной на плане и реальной длиной. Например, масштаб 1:100 означает, что 1 см на плане — это 100 см в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масштаба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школьного двора при масштабе 1:200 длина здания в 4 см соответствует 8 м в действительности, что помогает быстро рассчитывать размеры.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школьным двором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масштаба облегчает измерения и планирование, позволяя по чертежам точно определять реальные расстояния и размеры объектов.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масштаб и как он работает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масштаба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масштаба применяется в разных ситуациях для удобства и точности работы с планами и картами.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масштаба помогают выбрать подходящий способ измерений в зависимости от задачи.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географии,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соблюдать масштаб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соотношение масштаба гарантирует правильное отображение размеров и расстояний на плане. Даже небольшая ошибка приводит к значительным искажениям.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ошибка 0,5 см на плане при масштабе 1:200 вызывает отклонение в 1 метр на местности. Контроль масштаба необходим для безопасности и качества проектов.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расстояния по масштабу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для точных расчетов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масштаба для сравнения размеров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длины объектов на планах с разными масштабами, чтобы получить реальные размеры.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Переводите полученные значения в метры или километры с учётом масштаба для корректных сравнений.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Анализируйте полученные данные для оценки площади или длины зданий и спортивных сооружений.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сравнения при планировании и проектировании территорий для эффективного размещения объектов.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плана и карты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 различаются масштабом и детализацией, что влияет на содержание и область применения.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подходит для подробного изучения малых территорий, карта — для обзора больших территорий.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справочник, 2022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применение масштаба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двумя комнатами на рисунке 4,5 см при масштабе 1:50 эквивалентен 4,5 × 50 = 225 см, или 2,25 метра в реальности.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расстояния в квартире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расстояние между школой и стадионом — 6 см, масштаб 1:200. Реальное расстояние равно 6 см × 200 = 1200 см, то есть 12 метров.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расстояния между школой и стадионом
</a:t>
            </a:r>
            <a:endParaRPr lang="en-US" sz="10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масштаб влияет на площадь объектов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 плане уменьшается пропорционально квадрату масштаба, что важно учесть при измерениях.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масштабе 1:100 площадь на плане меньше реальной в 10 000 раз, что облегчает работу с чертежами.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соотношений помогает правильно рассчитывать размеры земельных участков и зданий.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650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 реальной жизни и профессиях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используют масштаб для создания детальных проектов зданий. Это помогает точно представить реальные размеры и правильно планировать строительство домов и школ.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проектирование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применяют масштаб при разработке дорог, мостов и парков. Точные чертежи обеспечивают безопасность и функциональность будущих сооружений.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быт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используют масштаб при составлении схем классов и дворов. Эти навыки помогают развивать пространственное мышление и понимать соотношение размеров.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символы на плане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здания обычно изображаются прямоугольниками, деревья — кругами, а дороги — линиями различной толщины. Такие обозначения помогают быстро ориентироваться в чертеже и находить нужные объекты.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легенды для удобства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усиливают восприятие: синий обозначает водоёмы, зелёный — насаждения, пунктирная линия — тропинки. Легенда плана поясняет все знаки, делая чтение карты более понятным и доступным.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на плане и их значения
</a:t>
            </a:r>
            <a:endParaRPr lang="en-US" sz="25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масштаба: когда и зачем это нужно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масштаба позволяет рассмотреть мелкие детали на плане, что особенно важно при проектировании и изучении сложных объектов.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масштаба помогает уместить большие территории на одном листе, но при этом мелкие детали становятся менее заметными или пропадают.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между масштабами важно соблюдать точные расчёты, чтобы размеры и расстояния остались корректными после изменения.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масштаба зависит от задачи: детализация нужна для точного планирования, а компактность — для общего обзора территории.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составления плана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создании точного плана территории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участников при работе с планами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понимание масштаба приводит к ошибкам при пересчёте расстояний и размеров, что искажает реальное расположение объектов.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измерение расстояний линейкой из-за невнимательности или отсутствия учёта масштаба приводит к неточностям в расчетах.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прочтении условных знаков и легенды усложняют ориентацию на плане и иногда ведут к неверной интерпретации данных.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масштабов в различных отраслях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отрасли применяют масштабы, оптимальные для своих задач. Ниже представлены типичные масштабы и области их использования.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выбирается в зависимости от размера изучаемой территории и требуемой детализации.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типовых стандартов в строительстве и картографии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применение: расчет расстояния по масштабу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перевода расстояния с плана в реальное значение необходимо умножить измеренную длину на коэффициент масштаба, что позволяет получить точные реальные размеры.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между двумя точками 3 см на плане с масштабом 1:500, реальное расстояние составит 1500 см, то есть 15 метров.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этой формулы помогает правильно ориентироваться на местности и применять знания масштаба в повседневных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масштаб в единой системе географии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представляет собой схему территории, где точно размещены основные объекты и элементы инфраструктуры.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служит мерой, позволяющей преобразовать размеры на плане в реальные габариты на местности.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плана и масштаба помогает анализировать распределение объектов и планировать новые постройки или изменения.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облегчает понимание географического пространства и позволяет более эффективно управлять территорией.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масштаба в картографии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и средневековых картах не использовался точный масштаб — объекты изображались примерно, без соблюдения пропорций. Это ограничивало возможности точного ориентирования.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по XIX век научное развитие привело к применению строгих масштабов в картографии. Теперь карты и планы стали точными инструментами для науки и практики.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плана и масштаба в географии и жизни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устройства плана и правил использования масштаба необходимо для работы с картами и чертежами, что важно для строительства, проектирования и повседневной ориентации в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2026-05-10T22:48:47Z</dcterms:created>
  <dcterms:modified xsi:type="dcterms:W3CDTF">2026-05-10T22:48:47Z</dcterms:modified>
</cp:coreProperties>
</file>