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 побеге: главные части и их значение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объединяет стебель, листья и почки, обеспечивая жизнедеятельность растения.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изучение побега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побега началось в XVII веке, когда ученые впервые описали его строение и функции в росте растений. Современная наука изучает его роль в жизни растений и приспособлениях.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побег? Основное определение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опору для листьев и цветков, а также транспорт питательных веществ для нормального развития и жизнедеятельности.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служит местом образования цветков и плодов, что обеспечивает процесс размножения растений.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— это орган растения, развивающийся из почки, включающий стебель и листья, являющийся основой для роста и формирования новых органов.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Стебель: основной осевой орган побега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листья и почки, обеспечивая вертикальный рост растения и его устойчивость к внешним воздействиям.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стеблю транспортируются вода и минеральные вещества от корней к листьям, а органические вещества — от листьев к другим частям растения.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бывают разными — прямыми, вьющимися или ползучими, что зависит от вида и условий произрастания растения.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длина стебля варьируются, помогая растениям адаптироваться к освещению и окружающей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Листья: форма, расположение и роль в жизни растения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формы листьев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бывают простыми и сложными, различаются по форме — овальные, ланцетные, сердцевидные. Их разнообразие связано с приспособлением к условиям среды.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функция листьев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может быть очерёдным, супротивным или мутовчатым, что влияет на эффективный сбор света для фотосинтеза и оптимизацию питания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Почки: их типы, строение и биологическая роль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почки развивают новые побеги и листья, обеспечивая рост и ветвление растения.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почки ответственные за формирование цветков и плодов, играя ключевую роль в размножении.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почки сочетают обе функции и бывают расположены на верхушках или в пазухах листьев.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стебель, листья и почки в единой системе?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образуются в пазухах листьев, а листья прикрепляются к стеблю, который обеспечивает их водой и питательными веществами.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через фотосинтез создают органические вещества, поддерживающие все органы побега и способствующие росту и развитию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побеги: примеры и функции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клубники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служат для вегетативного размножения, позволяя растению размножаться без семян, образуя новые особи вокруг материнского растения.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лука и чеснока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аккумулируют питательные вещества, обеспечивая растение энергоносителями для роста в последующих сезонах.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розы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— видоизменённые побеги, защищающие растение от поедания животными и обеспечивающие выживаемость в разных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соотношение стебля, листьев и почек в типичном побеге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растениях количество почек превышает число листьев, что связано с активным образованием побегов.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пропорции частей отражают биологическую адаптацию и варьируют в зависимости от вида и среды обитания растений.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2022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некоторые части побега неочевидны внешне?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редукция органов помогает растениям адаптироваться к экстремальным условиям, защищая важные части от повреждений.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используют колючки вместо листьев для уменьшения потери воды и защиты, а стебель выполняет фотосинтез.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луковичных растений стебель находится под землёй, что позволяет сохранять влагу и питательные вещества в неблагоприятных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побеги: примеры среди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репчатого лука большая часть побега спрятана в луковице — видимый стебель короткий и малозаметный. Это позволяет растению хранить питательные вещества и защищает молодые ткани от неблагоприятных условий.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тюльпана стебель тоже скрыт под землёй, и над поверхностью видны только листья и цветок. Подобные скрытые побеги характерны для многих эфемероидов и подземных растений, что помогает им выживать в суровом климате.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отличия между открытыми и скрытыми побегами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открытых и скрытых побегов показывает их внешний облик и внутренние особенности. Таблица помогает понять сложности распознавания скрытых форм.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побеги характеризуются укороченным и скрытым стеблем, чешуевидными листьями и внутренним расположением почек, что затрудняет их идентификацию в природных условиях.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ботанике, 2022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как часть жизненного цикла растения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начинает развитие растения после прорастания семени, обеспечивая рост и формирование первичных листьев для фотосинтеза. Это стартовая стадия жизненного цикла.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роста побег формирует боковые почки, из которых развиваются новые побеги и листья, расширяя поверхность для улавливания света и питания.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отвечает за образование цветков, благодаря чему происходит размножение и плодоношение растения, продолжая цикл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или удаление побега непосредственно замедляет рост и развитие, что может привести к снижению урожайности или гибели растения.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развития побега из почки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роста нового побега
</a:t>
            </a:r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верхушечной или боковой почки начинает прорастать новый побег. Сначала формируется и выдвигается стебель, который служит основой для листьев и дальнейшего развития растения.
</a:t>
            </a:r>
            <a:endParaRPr lang="en-US" sz="1109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листьев и почек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растущем побеге последовательно появляются листья, обеспечивающие питание растения. Одновременно закладываются боковые почки, которые будут развиваться в дополнительные побеги или цветы.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фотосинтетической поверхности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расширением листовой пластинки улучшается способность растения к фотосинтезу. Это обеспечивает усиленный рост и подготовку к цветению и плодоношению в будущем.
</a:t>
            </a:r>
            <a:endParaRPr lang="en-US" sz="9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побега из почки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развитие новой части растения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Анатомическое строение побега: внутренняя организация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обеспечивает защиту побега от внешних факторов и препятствует потере влаги, сохраняя жизнеспособность тканей.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ткань придаёт побегу прочность и упругость, позволяя выдерживать нагрузку и поддерживать вертикальное положение.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 служит запасом питательных веществ и участвует в обменных процессах, обеспечивая рост и развитие растений.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— ксилема и флоэма — отвечают за транспорт воды, минеральных и органических веществ между корнями, листьями и другими частями.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побегов в растительном мире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и травянистые побеги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могут быть деревянистыми, как у деревьев и кустарников, что обеспечивает долговечность, или травянистыми у цветковых и травянистых растений, отличаясь мягкостью и гибкостью.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формы и приспособления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развивают специализированные формы побегов: вьющиеся у винограда позволяют лазить, а подземные клубни у картофеля служат для хранения запасов и вегетативного размножения.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распространение видоизменённых побегов в природе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наиболее распространены среди овощей за счёт своей роли в хранении питательных веществ. Усы преобладают у ягодных, обеспечивая размножение.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модификация побега служит адаптации растений к среде, распределяясь согласно экологическим условиям и биологическим потребностям.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2023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знания строения побега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особенностей побегов важно для любителей комнатных растений при пересадке и размножении, что способствует их здоровью и декоративности.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видов побегов позволяет ботаникам и экологам точно идентифицировать растения в природе, что важно для охраны и изучения флоры.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структур побега помогает аграриям правильно ухаживать за растениями, увеличивая урожайность и предотвращая заболевания.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— фундамент жизни и развития растений
</a:t>
            </a:r>
            <a:endParaRPr lang="en-US" sz="2807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объединяет стебель, листья и почки, обеспечивая рост и размножение. Его разнообразные формы отражают адаптацию, а понимание строения важно для науки и практики.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2026-05-09T10:27:28Z</dcterms:created>
  <dcterms:modified xsi:type="dcterms:W3CDTF">2026-05-09T10:27:28Z</dcterms:modified>
</cp:coreProperties>
</file>