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человека и природы как фактор развития биосферы
</a:t>
            </a:r>
            <a:endParaRPr lang="en-US" sz="1833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меняет биосферу: разрушает её или помогает обновляться.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место человека в ней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это живая оболочка Земли, где человек уже стал мощным фактором изменений. Понимание её законов помогает увидеть, где влияние разрушает природу, а где способствует её восстановлению.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вопрос: влияние человека на биосферу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городов и производства усилил давление на природные системы. Люди быстрее используют землю и ресурсы, чем многие экосистемы успевают восстанавливаться после вмешательства.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Землепользование, транспорт, сельское хозяйство и добыча полезных ископаемых меняют природные территории в больших масштабах. Эти изменения затрагивают воздух, воду, почвы и живые организмы одновременно.
</a:t>
            </a:r>
            <a:endParaRPr lang="en-US" sz="1005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3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темы — где человеческая деятельность разрушает устойчивость биосферы, а где помогает ей обновляться. Ответ зависит от масштаба воздействия и выбранных способов природопользования.
</a:t>
            </a:r>
            <a:endParaRPr lang="en-US" sz="11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темы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это область распространения жизни на Земле, включающая организмы, воздух, воду и верхнюю часть литосферы. Она существует благодаря связям между всеми этими компонентами.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 среду их обитания. В ней каждый вид связан с другими через питание, конкуренцию, размножение и обмен веществами.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обеспечивают движение углерода, азота, воды и других веществ между живой и неживой природой. Без этих круговоротов невозможны рост, обновление и стабильность биосферы.
</a:t>
            </a:r>
            <a:endParaRPr lang="en-US" sz="832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 саморегуляция помогают экосистемам сохранять равновесие после нарушений. Однако при слишком сильном воздействии природные механизмы восстановления могут оказаться недостаточными.
</a:t>
            </a:r>
            <a:endParaRPr lang="en-US" sz="8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круговороты как основа развития биосферы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и веществ в биосфере показывают, как поддерживается её 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биологический и технологический фактор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остаётся частью живой природы, поэтому его действия подчиняются общим законам биологии. Но благодаря орудиям, технике и инфраструктуре влияние человека стало намного шире и сильнее.
</a:t>
            </a:r>
            <a:endParaRPr lang="en-US" sz="791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3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крупный город влияет не только на ближайшую территорию. Он меняет качество воздуха, состояние воды, почв и ландшафтов, создавая воздействие, заметное на больших расстояниях.
</a:t>
            </a:r>
            <a:endParaRPr lang="en-US" sz="790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3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изменения нередко происходят быстрее естественных процессов восстановления. Из-за этого природные системы не всегда успевают приспособиться, и их устойчивость снижается.
</a:t>
            </a:r>
            <a:endParaRPr lang="en-US" sz="8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канал влияния: ландшафты и землепользование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распашка земель сокращают площади естественных местообитаний. Животные теряют укрытия и источники пищи, а растения — условия для нормального роста и расселения.
</a:t>
            </a:r>
            <a:endParaRPr lang="en-US" sz="68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Застройка, дороги и карьеры разделяют природные территории на отдельные участки. Фрагментация ландшафта мешает миграциям, обмену генами и восстановлению популяций после нарушений.
</a:t>
            </a:r>
            <a:endParaRPr lang="en-US" sz="68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уничтожении растительного покрова почвы становятся уязвимее к ветровой и водной эрозии. Это уменьшает плодородие и ускоряет деградацию земель.
</a:t>
            </a:r>
            <a:endParaRPr lang="en-US" sz="794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изменён ландшафт, тем труднее экосистемам сохранять устойчивость. Ослабленные связи между видами делают природные сообщества менее надёжными и более чувствительными к любым воздействиям.
</a:t>
            </a:r>
            <a:endParaRPr lang="en-US" sz="6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канал влияния: загрязнение и химические изменения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выбросы, выхлопы транспорта и бытовые стоки изменяют состав воздуха и воды. В среду попадают вещества, которых в природе обычно нет или очень мало.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пестициды и тяжёлые металлы могут долго сохраняться в природе. Они попадают в организмы, накапливаются в тканях и оказывают долговременное воздействие на здоровье живых существ.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микрофлоры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нарушает работу микрофлоры воды и почвы. Это влияет на разложение органики, плодородие, качество воды и условия жизни многих организмов.
</a:t>
            </a:r>
            <a:endParaRPr lang="en-US" sz="82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малые концентрации некоторых веществ способны вызывать заметные последствия через длительное время. Поэтому опасность загрязнения часто проявляется не сразу, а постепенно.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канал влияния: климат и водный режим
</a:t>
            </a:r>
            <a:endParaRPr lang="en-US" sz="1795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водного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плотин, водозабор и осушение территорий перестраивают естественный водный режим. Реки, озёра и грунтовые воды получают иной объём и распределение влаги.
</a:t>
            </a:r>
            <a:endParaRPr lang="en-US" sz="705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природных ритмов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паводки и потепление сдвигают сроки цветения, вегетации и размножения. Если ритмы природы нарушаются, виды теряют синхронность с окружающей средой.
</a:t>
            </a:r>
            <a:endParaRPr lang="en-US" sz="705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парниковых газов усиливают удержание тепла в атмосфере. Из-за этого меняются температурный режим, частота экстремальных явлений и условия существования многих организмов.
</a:t>
            </a:r>
            <a:endParaRPr lang="en-US" sz="705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экосистем такие изменения означают стресс, снижение численности видов и потерю устойчивости. Чем быстрее происходят сдвиги, тем труднее природе приспособиться.
</a:t>
            </a:r>
            <a:endParaRPr lang="en-US" sz="7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Последствия: биоразнообразие и пищевые сети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 экосистеме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один вид, нарушаются связи между организмами. Хищники теряют добычу, травоядные могут размножаться слишком быстро, а опылители — исчезать, снижая урожайность растений.
</a:t>
            </a:r>
            <a:endParaRPr lang="en-US" sz="695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местообитаний и загрязнение уменьшают численность редких видов. Особенно уязвимы организмы, которые зависят от узких условий среды или не успевают приспособиться к быстрым изменениям.
</a:t>
            </a:r>
            <a:endParaRPr lang="en-US" sz="695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цепей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работают как система взаимной зависимости. Если выпадает один элемент, меняются потоки вещества и энергии, а вместе с ними — устойчивость всей экосистемы.
</a:t>
            </a:r>
            <a:endParaRPr lang="en-US" sz="695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повышает способность природы противостоять стрессу. Чем больше в системе разных организмов и связей, тем выше шанс сохранить её функции при внешнем воздействии.
</a:t>
            </a:r>
            <a:endParaRPr lang="en-US" sz="6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почвы и пресные водоёмы: нарушения в них быстро отражаются на урожайности, качестве воды и состоянии живых организмов.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Последствия: почвы, эвтрофикация и закисление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процессы усиливают деградацию экосистем, но особенно опасны те, что нарушают плодородие почв и кислородный режим водоёмов.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схематизация по материалам школьного курса биологии и экологии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виды воздействия требуют разных мер: от охраны территорий до очистки выбросов и экономии воды.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человека, изменения в биосфере и меры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 восстановление должны сочетаться: одних запретов недостаточно, если среда уже частично нарушена.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экологии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невозврата и пределы саморегуляции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сохраняет устойчивость, пока нарушения не превышают её способность к саморегуляции. Чем разнообразнее связи между видами, тем больше шанс сохранить функции при изменениях.
</a:t>
            </a:r>
            <a:endParaRPr lang="en-US" sz="1226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невозврата наступает, когда среда переходит в новое состояние и прежние связи разрушаются. Тогда восстановление возможно только через длительные и целенаправленные меры.
</a:t>
            </a:r>
            <a:endParaRPr lang="en-US" sz="1226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равновесия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водоём, который после загрязнения и избытка питательных веществ становится мутным, бедным кислородом и малопригодным для жизни большинства организмов.
</a:t>
            </a:r>
            <a:endParaRPr lang="en-US" sz="12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примеры: восстановление и охрана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вырубок леса можно восстанавливать посадками местных видов, но успех зависит от ухода, почвенного состояния и защиты молодого подроста от повторных повреждений.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стоков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уменьшают попадание загрязнений в реки и озёра, а также снижают нагрузку на водные сообщества и качество питьевой воды.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отходами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 переработка возвращают материалы в оборот, уменьшая объём свалок, потребность в сырье и вторичное загрязнение почв и вод.
</a:t>
            </a:r>
            <a:endParaRPr lang="en-US" sz="824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ООПТ сохраняют редкие виды, ценные ландшафты и природные процессы, которые трудно или невозможно быстро восстановить после разрушения человеком.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решения: устойчивое развитие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целей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соединяет охрану природы, экономическую эффективность и качество жизни людей, чтобы решения были полезны не только сегодня, но и в будущем.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предполагает бережное использование лесов, воды, почв и полезных ископаемых без превышения темпов их естественного восстановления.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2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ресурсы расходуются разумно, сохраняются экосистемные услуги: очищение воды, плодородие почв, опыление растений и регулирование климата.
</a:t>
            </a:r>
            <a:endParaRPr lang="en-US" sz="981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2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снижает экологические риски и помогает обществу развиваться без разрушения природной основы жизни.
</a:t>
            </a:r>
            <a:endParaRPr lang="en-US" sz="11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знаний и образования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грамотность начинается с понимания причин и следствий: любое действие человека отражается на состоянии воздуха, воды, почв и живых организмов.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 помогают отличать разовую локальную проблему от системного процесса, который затрагивает целые территории и разные группы видов.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мышление учит видеть последствия не только для природы, но и для здоровья людей, хозяйства и будущих поколений.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Критичность к 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источников защищает от ошибок и преувеличений, особенно когда речь идёт об экологических рисках, данных и прогнозах.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и общества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нормы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устанавливает правила природопользования, нормы выбросов и требования к оценке воздействия, чтобы заранее снижать ущерб для экосистем.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 экологическая экспертиза позволяют вовремя выявлять опасные изменения и принимать меры до того, как последствия станут необратимыми.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инициативы, волонтёрство и местные проекты помогают убирать территории, высаживать растения и поддерживать природоохранные решения на местах.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делает природопользование более ответственным, потому что контроль и просвещение действуют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дают эффект только тогда, когда внедряются системно: в промышленности, транспорте, энергетике и повседневном потреблении.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инновации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решения, которые одновременно уменьшают расход ресурсов и сокращают выбросы на всех этапах жизни продукта.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схематизация по материалам школьного курса биологии и экологии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роль: действия, доступные школьнику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электроэнергии снижает нагрузку на природные ресурсы и формирует привычку замечать, сколько ресурсов тратится каждый день.
</a:t>
            </a:r>
            <a:endParaRPr lang="en-US" sz="865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одноразового пластика помогает уменьшить количество мусора, который долго разлагается и попадает в почву, воду и пищевые цепи.
</a:t>
            </a:r>
            <a:endParaRPr lang="en-US" sz="865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повторно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сбор, повторное использование и передача вещей на переработку уменьшают объём свалок и продлевают срок службы материалов.
</a:t>
            </a:r>
            <a:endParaRPr lang="en-US" sz="865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зелёные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паркам, дворам и школьной территории сохраняет зелёные зоны, где живут насекомые, птицы и мелкие животные.
</a:t>
            </a:r>
            <a:endParaRPr lang="en-US" sz="865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акциях, посадках и уборках показывает, что личный вклад важен, если он становится регулярной частью поведения.
</a:t>
            </a:r>
            <a:endParaRPr lang="en-US" sz="8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биосфера: выбор за нами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как ускорять развитие биосферы, так и ослаблять её устойчивость. Будущее зависит от того, станут ли знания, ответственность и технологии общим правилом поведения.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2026-07-26T04:01:58Z</dcterms:created>
  <dcterms:modified xsi:type="dcterms:W3CDTF">2026-07-26T04:01:58Z</dcterms:modified>
</cp:coreProperties>
</file>