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модуля: Английский язык — Искусство и дизайн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базовой лексики и выражений об искусстве и дизайне для 5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разных стран искусство изучается вместе с английским, что помогает расширить словарный запас и понять культурные различия, углубляя межкультурное общение среди учеников.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английский: основные аспекты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 теме искусства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Artist — художник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обозначает человека, создающего произведения искусства, будь то картины, скульптуры или графика.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Painting —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Изображение, созданное красками на холсте или другой поверхности, одно из основных видов искусства.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 —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выполненная карандашом, ручкой или другим инструментом, обычно на бумаге.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Gallery — галерея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выставляют произведения искусства для просмотра и покупки.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Museum — музей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для хранения и экспонирования картин, скульптур и других объектов искусства.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учимся основным цветам: red (красный), blue (синий), yellow (жёлтый) и другим. Знание цветов помогает точнее описывать произведения искусства.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формы: circle (круг), square (квадрат), triangle (треугольник). Эти слова важны при описании различных объектов и элементов в картине.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цвета 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фигура помогают передать настроение и стиль произведения, они являются фундаментальной частью художественного языка.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цвета и формы для описания искусства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интересов школьников помогает выбирать методы обучения, учитывая их предпочтения и возможности творческого развития.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карандашом и акварель пользуются наибольшей популярностью, отражая традиционные техники в школьном образовании.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Опрощены ученики 5 классов в российских школах,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жанров искусства среди школьников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 ластик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Pencil — карандаш, важен для начальных эскизов и рисунков. Eraser — ластик используется для исправления ошибок или корректировки изображения.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и палитра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 — краска разных цветов для создания живописных работ. Palette — палитра служит для смешивания красок и контроля цвета.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 — линейка помогает делать прямые линии, scissors — ножницы и glue — клей нужны для аппликаций и поделок.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художника и их английские названия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простых описаний: используйте фразы 'I see a...' и 'There is/are...' для представления объектов на картине.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Выражайте эмоции и впечатления с помощью прилагательных, например: 'The painting is beautiful' или 'The sculpture is interesting'.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детали, описывая цвета и формы: 'The sky is bright blue' или 'There are round shapes in the drawing'.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описывать произведение искусства на английском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Тёрнер — мастер пейзажей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Тёрнер известен своими драматическими морскими пейзажами и использованием света. Его работы вдохновляют изучение природы и атмосферы в искусстве.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Дэвид Хокни — современный художник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Хокни создаёт яркие и красочные картины, сочетающие традиционные техники с современными мотивами и технологиями.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Бэнкси — граффити и социальный протест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Бэнкси — анонимный уличный художник, чьи работы затрагивают важные социальные темы и делают искусство доступным для всех.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британские художники и их творчество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творческой работы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инструкция на английском языке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— описывает радостное настроение картины или скульптуры, создаёт положительное впечатление.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 настроения и атмосферы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Sad и calm — выражают грусть или спокойствие, помогают передать эмоции произведения.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Scary и dark — используются для описания пугающей или тёмной атмосферы, добавляют драматизма.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Peaceful и exciting — показывают умиротворённость или динамику, улучшая восприятие художественного образа.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41" y="1734625"/>
            <a:ext cx="3755968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Арт-лексика и примеры предложений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запомнить важные слова по теме искусства и показывает, как использовать их в простых предложениях на английском языке.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способствует закреплению слова и развитию навыков построения простых фраз, что облегчает использование лексики в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составлены на основе учебных материалов и частотного словаря английского языка для младших школьников.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просмотр реальных произведений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музеев, таких как British Museum и Tate Modern, позволяет учащимся увидеть настоящие произведения искусства. Это помогает лучше понять тематику и применить новую лексику из учебника.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аудиогидов для активного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экскурсий школьники слушают аудиогиды на английском языке. Это способствует развитию восприятия речи на слух и расширяет словарный запас, связанный с искусством.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произведений в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экспонатами учащиеся отвечают на вопросы и обсуждают увиденное. Так формируются навыки устной речи и межкультурного диалога на английском.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музеев и галерей в обучении искусству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задают вопросы о картинах, уточняя цвета и детали: "What colours can you see?" помогает развить наблюдательность и словарный запас.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они выражают свои эмоции и мнения: "I like this painting because it is colourful." Таким образом совершенствуется умение высказываться простыми фразами.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включает вопросы о чувствах: "How does it make you feel?" — помогает научиться описывать атмосферу и настроение произведения.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Диалог: Обсуждение искусства на английском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используется для описания регулярных действий: "I draw every day." Это помогает говорить о своих привычках и хобби на английском.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показывает процессы, происходящие сейчас: "She is painting now." Такой подход развивает умение описывать действия в данный момент.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сопровождаются переводом, что облегчает понимание и закрепление грамматических конструкций.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использование времен для описания творчества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башня Биг-Бен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Ben — символ Лондона и архитектурный памятник. Его огромные часы и колонны вызывают восхищение. Учащиеся учат слова building (здание), tower (башня) и clock (часы).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мост Tower Bridge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Tower Bridge — красивый подвесной мост через Темзу. Он соединяет районы и часто используется в экскурсиях. Важные слова: bridge (мост), river (река), tower (башня).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жилые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здания отличаются яркими фасадами, большими окнами и крышей интересной формы. Лексика включает слова window (окно), roof (крыша), door (дверь).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дизайн в англоязычных странах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улучшает настроение и приносит радость: выражение 'Art makes people happy' помогает обсуждать положительный эффект творчества.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искусство человек учится размышлять и выражать мысли, что отражается в фразе 'Art helps us to think'.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делает окружающее пространство красивым и удобным, представлен в формулировке 'Design makes our world beautiful and comfortable'.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этого расширяет кругозор, помогает понять роль искусства и развивает умение выражать идеи на английском языке.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искусства на жизнь человека (лексика и идеи)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1"/>
            <a:ext cx="3623400" cy="9376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00" y="1834347"/>
            <a:ext cx="3623400" cy="9376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900" y="2833873"/>
            <a:ext cx="3623400" cy="9376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900" y="3833399"/>
            <a:ext cx="3623400" cy="9376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320175" y="979798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 для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выбирают интересный объект или место: 'My Favourite Place' или 'My Hobby'. Это помогает сконцентрироваться и развить творческое мышление.
</a:t>
            </a:r>
            <a:endParaRPr lang="en-US" sz="1124" dirty="0"/>
          </a:p>
        </p:txBody>
      </p:sp>
      <p:sp>
        <p:nvSpPr>
          <p:cNvPr id="13" name="Text 2"/>
          <p:cNvSpPr txBox="1"/>
          <p:nvPr/>
        </p:nvSpPr>
        <p:spPr>
          <a:xfrm>
            <a:off x="4320175" y="1979324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названия и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на английском вводит других в контекст работы. Например, 'This is my favourite animal because it is strong and fast.'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20175" y="2978850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рисунка или аппликации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выполнение развивает навык работы с материалами и позволяет визуализировать идеи на бумаге или в аппликации.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20175" y="3978376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Презентация и обсуждение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Представляя проект, дети тренируют устную речь, используют новую лексику и учатся выражать свои мысли уверенно и понятно.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Проект: мой постер или рисунок на английском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Внеклассные активности: кружки и онлайн-ресурсы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Арт-кружки в 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занятия помогают развить творческие способности и поддерживают интерес к искусству на английском языке.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YouTube-каналы для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Каналы, такие как Art for Kids Hub, предлагают пошаговые видеоуроки, доступные и понятные детям.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Платформы, например British Council Kids, используют игры для запоминания лексики и практики английского языка в творческом контексте.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конкурсах и онлайн-мероприятиях расширяет горизонты и помогает познакомиться с традициями разных стран.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конкурса из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из Москвы выиграла международный конкурс детского рисунка. Ее работа была отмечена за оригинальность и яркие цвета. Это вдохновляет сверстников творить на английском.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из Великобритании на виртуальной выставке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 успешно представила свои картины на онлайн-фестивале. Ее работы показали высокий уровень владения английским и умение рассказывать о своих идеях.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международного фестиваля из Канады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Лиам принимал участие в виртуальном фестивале дизайна и получил диплом за креативный проект. Это подтверждает значимость изучения английского через искусство.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успеха: юные художники и дизайнеры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английский: ключ к творческому развитию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английского через искусство расширяет словарный запас и умение выражать творческие идеи, развивает уверенность и готовит к международным успехам.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2026-05-07T02:48:42Z</dcterms:created>
  <dcterms:modified xsi:type="dcterms:W3CDTF">2026-05-07T02:48:42Z</dcterms:modified>
</cp:coreProperties>
</file>