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«Превращение»: человек, семья и абсурд повседневности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показывает ужас как часть обычного дня.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и эпоха внутреннего кризиса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«Превращение» создано в атмосфере модернизма начала XX века, где привычный мир кажется неустойчивым. У Кафки личная тревога, служба, семья и чувство вины превращаются в единый конфликт.
</a:t>
            </a:r>
            <a:endParaRPr lang="en-US" sz="982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механизм первого эпизода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просыпается насекомым, но почти сразу думает не о теле, а о работе, расписании и вероятном опоздании. Его сознание остается подчинённым обязанностям.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Фантастическое событие разворачивается среди будильника, поезда, начальника и запертой двери. Бытовые детали не смягчают сцену, а делают её особенно тревожной и правдоподобной.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Кафка показывает мир, где человек живёт по инерции служебного долга. Личное решение исчезает, а необычайное воспринимается как продолжение повседневной рутины.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сведённый к функции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— торговый коммивояжёр, который полностью подчиняет жизнь работе и содержанию семьи. Его ценность для окружающих определяется полезностью, а не характером или чувствами.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сохраняет человеческое сознание, тревожится о начальстве и долгах, но почти не говорит о собственных желаниях. В нём сталкиваются личность и социальная роль.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система зависимости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превращения Грегор содержит родителей и сестру, выплачивает долги и поддерживает дом. Семья держится на его заработке, поэтому его труд становится основой её существования.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утраты дохода отец вновь занимает властную позицию, мать колеблется между жалостью и страхом, а Грета сначала заботится о брате, но постепенно отдаляется от него.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показывает семью не как пространство поддержки, а как механизм распределения пользы. Как только Грегор перестаёт быть нужным, его человеческая ценность резко падает.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Мотивы, определяющие конфликт новеллы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переплетаются: психологическое давление усиливает телесную и семейную изоляцию героя.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Долг, вина и изоляция задают основное напряжение; труд и тело лишь обостряют подчинение и отчуждение.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новеллы Франца Кафки «Превращение» в переводе С. Апта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99665"/>
            <a:ext cx="252900" cy="202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комнаты и границы изоляции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дверь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 отделяет Грегора от семьи и внешнего мира. Она обозначает не только физическую преграду, но и невозможность нормального общения, которое ещё недавно казалось естественным.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Постель и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Кровать становится местом беспомощности, где герой вынужден оставаться после превращения. Здесь особенно заметно, что его жизнь сводится к ожиданию, скрытности и телесному бессилию.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напоминает о свободе и жизни вне комнаты, но само по себе не даёт выхода. Оно только подчёркивает, насколько недоступен для Грегора обычный человеческий мир.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интерьера и тесные стены постепенно сужают пространство существования героя. Комната одновременно защищает его от чужого взгляда и превращается в место окончательного заточения.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семьи на невозможное событие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родственники испытывают шок и пытаются сохранить видимость нормальной жизни, словно само признание случившегося уже опасно. Затем появляются стыд, раздражение и страх перед чужим взглядом.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событий жалость уступает место жёсткости: отец прибегает к насилию, мать теряет уверенность, а Грета всё отчётливее видит в брате помеху для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отношения к Грегору по ходу фрагмента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семейная реакция на Грегора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длится кризис, тем быстрее сочувствие вытесняется прагматизмом. Семья стремится не понять Грегора, а вернуть удобную норму.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 новеллы Франца Кафки «Превращение» в переводе С. Апта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как носитель насилия и восстановления власти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воспринимает случившееся не как трагедию сына, а как угрозу порядку в доме. Его реакция сразу строится на подавлении и контроле.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дисциплины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действует жёстко и отстранённо, подчёркивая собственный авторитет. Униформа и служебная выправка делают его похожим на представителя внешней власти.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агрессия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столкновения с Грегором отец переходит к насилию. Так власть в семье восстанавливается не через разговор, а через унижение и страх.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окончательно становится стражем нормы, для которого слабость сына не заслуживает защиты. Его сила держится на подавлении того, кто больше не может сопротивляться.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Грета: от сочувствия к решению об исключении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Грета остается для Грегора единственной связью с домом: она приносит еду, убирает комнату и старается не травмировать его лишними взглядами и словами.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забота быстро превращается в обязанность. Повторяющиеся действия истощают девушку, и в ее поведении заметны усталость, раздражение и желание поскорее завершить неприятную ситуацию.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конфликта Грета все реже воспринимает брата как прежнего человека. На первый план выходит не сочувствие, а необходимость сохранить порядок, удобство и спокойствие семьи.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жесткий вывод о невозможности совместной жизни. Так личная привязанность уступает прагматической логике, в которой Грегор уже не считается полноправным членом семьи.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действия и степень отчуждения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зоны дома не дают Грегору подлинной свободы: любое перемещение связано с угрозой быть замеченным, осужденным или вытесненным.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пространство от комнаты героя, тем сильнее социальное давление и тем окончательнее его исключенность из общего мира.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пространств по фрагменту новеллы Ф. Кафки «Превращение» в переводе С. Апта
</a:t>
            </a:r>
            <a:endParaRPr lang="en-US" sz="7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необратимых изменений: от превращения к гибели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фрагменте новеллы Ф. Кафки «Превращение» в переводе С. Апта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жилое пространство Замзы передает неустойчивость быта: теснота, старая мебель и сдача комнат жильцам делают бедность видимой и повседневной.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Кафка, «Превращение» (фрагмент в переводе С. Апта); аналитическое обобщение
</a:t>
            </a:r>
            <a:endParaRPr lang="en-US" sz="68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квартира становится замкнутым пространством бедности и постоянной зависимости семьи от дохода
</a:t>
            </a:r>
            <a:endParaRPr lang="en-US" sz="230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тела насекомого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Тело, которое стало чужим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сохраняет память, привычки и способность мыслить, но его внешний облик вызывает у окружающих отвращение и страх. Это расхождение между сознанием и телом делает героя одновременно узнаваемым человеком и существом, исключенным из нормального мира.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без права на 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Насекомое в новелле не просто страшный образ, а знак полной беспомощности. Чем сильнее герой зависит от чужой помощи, тем заметнее, как быстро сострадание сменяется брезгливостью и стремлением убрать неудобное присутствие.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в собственном доме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Грегора показывает, как легко семья и общество перестают видеть в человеке личность, если он больше не приносит пользы. Его тело становится символом обезличивания, при котором право на место рядом с другими постепенно исчезает.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Тональность фрагмента: от тревоги к жестокому спокойствию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интонация не смягчает сцену, а, наоборот, делает ее особенно напряженной: ужас скрыт за привычными жестами, предметами и репликами.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не открытая трагедия, а будничное принятие невозможного; именно это усиливает ощущение абсурда и внутреннего холода.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оценка эмоциональной тональности по фрагменту новеллы Ф. Кафки «Превращение» в переводе С. Апта
</a:t>
            </a:r>
            <a:endParaRPr lang="en-US" sz="6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С. Апта и его стилистическая точность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С. Апта сохраняет точность бытовых деталей и логическую последовательность фраз, благодаря чему фантастическое событие звучит не как эффектный прием, а как холодно зафиксированный факт.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 и сдержанный синтаксис помогают передать главное свойство кафкианской прозы: напряжение возникает не из описательных украшений, а из самой манеры спокойного рассказа о страшном.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перевод особенно важен для школьного чтения: он не упрощает текст, но делает видимыми его смысловые слои — отчуждение, вину, семейный распад и абсурд повседневности.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и их проявления в тексте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тем, эпизодов и художественного эффекта показывает, как фрагмент строит смысл через бытовую конкретность.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не существуют отдельно: отчуждение, вина и семейный конфликт усиливают друг друга и формируют общий образ мира, в котором человек быстро становится ненужным.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Кафка, «Превращение» (фрагмент в переводе С. Апта); аналитическая таблица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850" y="1498300"/>
            <a:ext cx="252900" cy="22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925" y="3260915"/>
            <a:ext cx="252900" cy="202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51075" y="1509540"/>
            <a:ext cx="252900" cy="202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51075" y="3235625"/>
            <a:ext cx="252900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новелла остается современной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539189" y="14788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Выгорание и истощение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узнаваем как человек, который долго живет в режиме обязанностей и почти не имеет собственных сил. Его история помогает говорить о внутреннем истощении без прямых лозунгов и упрощений.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3938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полезности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заставляет задуматься, почему человека нередко ценят только за результат, деньги или удобство. Именно эта логика делает историю Грегора актуальной для современного читателя.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111536" y="14788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близких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показывает, как легко человек оказывается одиноким даже в семье. Разрыв между сочувствием и удобством особенно заметен там, где помощь быстро становится обузой.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111536" y="3230225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 сострадания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Кафка показывает, как быстро чужая беда перестает вызывать участие, если нарушает привычный порядок. Это делает новеллу точным разговором о нравственной ответственности 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Метаморфоза как испытание человечности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«Превращение» убеждает: страшнее физической перемены оказывается отказ от сочувствия. Кафка соединяет семейную драму, социальную критику и абсурд, а перевод С. Апта сохраняет холодную точность оригинала.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2026-05-23T16:38:52Z</dcterms:created>
  <dcterms:modified xsi:type="dcterms:W3CDTF">2026-05-23T16:38:52Z</dcterms:modified>
</cp:coreProperties>
</file>