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 М. А. Шолохова: роман о человеке, истории и нравственном выборе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Эпопея о судьбе человека на сломе истории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слом и судьба казачества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как Первая мировая, революции и Гражданская война ломают привычный мир Дона, меняют представления о долге, чести и справедливости и ставят людей перед мучительным выбором.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Шолохов и замысел романа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начал работу над «Тихим Доном» в 1925 году, стремясь показать судьбу донского казачества не как фон событий, а как живую человеческую историю.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романа публиковались в журнале «Октябрь», а затем произведение было завершено в нескольких частях и стало главным трудом писателя.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романа связан с тем, как исторические потрясения меняют характер человека, семейные связи и повседневный уклад целого народа.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 Татарская: быт, земля и память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дом как центр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Курени, хозяйственные дворы и семейный уклад в станице Татарской создают ощущение прочного, замкнутого мира. Здесь важны труд, порядок и уважение к старшим, а каждая бытовая деталь помогает увидеть характер казачьей культуры.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которую невозможно забыть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сенокосы, степь и река не просто обозначают пространство романа, а формируют духовную связь героев с родной землёй. Дон становится символом памяти предков, укоренённости и жизненной опоры.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и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еда, одежда, семейные обычаи и сезонные работы делают мир романа достоверным и осязаемым. На этом фоне особенно заметно, как война и исторический разлом разрушают привычный порядок жизни.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сюжета романа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мирная жизнь постепенно сменяется исторической катастрофой.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как движение от устойчивого быта к разрушению семьи и внутреннему опустошению героя.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А. Шолохова «Тихий Дон»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Мелехов как трагический герой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силён, трудолюбив и смел, но его характер не сводится к одной линии поведения: он постоянно сомневается и не принимает готовых ответов.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мечется между красными и белыми, между любовью и семейным долгом, пытаясь найти справедливость в мире, где насилие становится нормой.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трагедия в том, что история не оставляет ему прочной нравственной опоры: чем дольше длится конфликт, тем больше он теряет в жизни и в себе.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123" y="1967500"/>
            <a:ext cx="233400" cy="233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7974" y="1980467"/>
            <a:ext cx="233400" cy="2074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и Наталья: два женских образа в романе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75275" y="1959550"/>
            <a:ext cx="32769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Аксинья: сила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живёт страстью, внутренней свободой и сопротивлением унижению. Её любовь к Григорию — это борьба за личное счастье, которое постоянно сталкивается с жестокими правилами среды.
</a:t>
            </a:r>
            <a:endParaRPr lang="en-US" sz="1257" dirty="0"/>
          </a:p>
        </p:txBody>
      </p:sp>
      <p:sp>
        <p:nvSpPr>
          <p:cNvPr id="9" name="Text 3"/>
          <p:cNvSpPr txBox="1"/>
          <p:nvPr/>
        </p:nvSpPr>
        <p:spPr>
          <a:xfrm>
            <a:off x="5081050" y="1959550"/>
            <a:ext cx="32769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Наталья: верность и 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Наталья воплощает нравственную чистоту, семейную ответственность и стойкость. Её образ показывает, как тяжело сохранять достоинство и верность, когда личные чувства оказываются разрушены обстоятельствами.
</a:t>
            </a:r>
            <a:endParaRPr lang="en-US" sz="12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исторические события разрушают частную жизнь героев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романе показывает, как большая история вмешивается в судьбу отдельной семьи.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в романе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показывает войну без романтизации: это тяжёлый труд выживания, где страх, усталость и постоянная опасность становятся частью повседневности солдата.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Фронтовые сцены подчёркивают физическую и нравственную изнурённость людей, для которых кровь, грязь и смерть перестают быть исключением и превращаются в привычную реальность.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войне особенно остро видно, как разрушаются понятия о чести, достоинстве и человеческой мере, если насилие начинает определять все отношения.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Важнейший вопрос романа — способен ли человек сохранить сострадание и внутреннюю правду, оказавшись внутри всеобщей жестокости и взаимной вражды.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романа и их соотношение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все линии романа связаны между собой и усиливают друг друга.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перелом задаёт общий масштаб произведения, а личные отношения и нравственный выбор раскрывают его человеческую цену.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роману М. А. Шолохова «Тихий Дон»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как символ родины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Дона соединяет природу, память и духовную опору героям. Пространство степи и реки подчёркивает ценность мирной жизни и её противопоставление войне.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хозяйственный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Посев, сенокос, жатва и уход за скотом в романе показаны как естественный ритм жизни. Через труд раскрываются устойчивость семьи, опыт поколений и чувство ответственности за землю.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основа казачьего мира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народной правды и исторической справедливости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не превращает героев в схему «свои — чужие»: у каждого лагеря есть свои страхи, убеждения и потери, поэтому конфликт выглядит человечески сложным, а не плакатным.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романе показана как время, когда насилие быстро становится привычным, а привычные нормы чести, долга и справедливости перестают работать безоговорочно.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правда у Шолохова связана не с лозунгом, а с вниманием к реальной жизни человека: его боли, ответственности, сомнениям и праву на нравственный выбор.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и их художественные 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роль в раскрытии конфликта романа.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строится на столкновении личного чувства, семейного долга и исторического разлома. Каждый образ выделяет отдельную сторону общей трагедии.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«Тихий Дон»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 романа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персонажей слышны казачьи говоры, пословицы и разговорная интонация. Это делает мир романа живым и точно передаёт его социальную среду.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индивидуализирует каждого героя через манеру говорить: по речевым особенностям легко различить характер, возраст, положение и жизненный опыт.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Подробные картины природы, быта и военных сцен создают эффект достоверности. Реалистическая точность сочетается с широтой эпического изображения.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обороты и образная сила языка сближают текст с устной традицией. Благодаря этому роман звучит одновременно просто и художественно выразительно.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состояние Григория на протяжении романа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показателей связано не только с военными событиями, но и с утратой доверия к людям, идеям и собственным прежним представлениям о жизни.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последовательное истощение героя: от внутренней силы к кризису и опустошению. Его путь — это движение от надежды к нравственной усталости.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«Тихий Дон» (поэтапная динамика образа героя)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Мелеховых в историческом распаде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Довоенный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живёт по старым казачьим правилам: труд, иерархия, привычные авторитеты и общая зависимость от земли ещё сохраняют видимость устойчивости.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 раскол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и фронт втягивают Мелеховых в исторический кризис. Различия взглядов становятся острее, а семейные связи подвергаются серьёзному испытанию.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утраты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Натальи и гибель Аксиньи усиливают ощущение невосполнимости потерь. Семья уже не может вернуться к прежней цельности.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опустошение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Оставшись с Мишаткой, Григорий приходит к пределу утрат. Семья как родовая опора разрушена, но память о ней ещё удерживает героя от окончательного падения.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трагедии героев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исторических и личных причин, ведущих к разрушению судьбы персонажей.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Григория к сыну Мишатке завершает роман не победой, а тихим утверждением жизни. После всех потерь именно забота о ребёнке становится последней нравственной опорой.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финал оставляет чувство трагизма, но не безысходности. Шолохов показывает: даже в разрушенном мире человеку необходимо сохранить связь с родными, память и ответственность.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 и его смысл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«Тихий Дон» стал классикой русской литературы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одинаково убедителен как историческое полотно и как личная драма, поэтому его читают и как свидетельство эпохи, и как глубокое исследование человека.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Наивысшие показатели связаны с масштабом и нравственной сложностью произведения. Именно сочетание эпоса и психологической глубины обеспечивает его непреходящую ценность.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«Тихий Дон»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Дон»: роман о цене истории и силе человеческой памяти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показывает, что историческая катастрофа способна разрушить дом, любовь и привычный порядок, но не отменяет человеческое достоинство. Именно это делает роман вечным.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2026-05-23T21:18:24Z</dcterms:created>
  <dcterms:modified xsi:type="dcterms:W3CDTF">2026-05-23T21:18:24Z</dcterms:modified>
</cp:coreProperties>
</file>